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2" r:id="rId5"/>
    <p:sldId id="258" r:id="rId6"/>
    <p:sldId id="257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A215-1487-4D19-9346-9B4AA5BD526A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8E13-97AC-4517-B206-73EDF32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audio" Target="../media/audio1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23&amp;v=M8oITAoaCr4" TargetMode="External"/><Relationship Id="rId2" Type="http://schemas.openxmlformats.org/officeDocument/2006/relationships/hyperlink" Target="https://www.edx.org/course/paradox-infinity-mitx-24-118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TvcpdfGUt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437" y="1828800"/>
            <a:ext cx="8318688" cy="120032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Paradox &amp; infinity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5640" y="3607946"/>
            <a:ext cx="545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Moemen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Khaled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 rot="3088589">
            <a:off x="1205501" y="4304379"/>
            <a:ext cx="1371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167" flipH="1">
            <a:off x="3399289" y="2744526"/>
            <a:ext cx="313033" cy="2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clipartlord.com/wp-content/uploads/2014/02/grandfath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52071"/>
            <a:ext cx="1600200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0" y="741629"/>
            <a:ext cx="234815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45720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1950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AutoShape 2" descr="Image result for rifle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rifle clip art"/>
          <p:cNvSpPr>
            <a:spLocks noChangeAspect="1" noChangeArrowheads="1"/>
          </p:cNvSpPr>
          <p:nvPr/>
        </p:nvSpPr>
        <p:spPr bwMode="auto">
          <a:xfrm>
            <a:off x="797858" y="1326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clker.com/cliparts/f/f/1/2/12279752941143056035radioflyer_HK_91.svg.h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5094">
            <a:off x="823570" y="1628345"/>
            <a:ext cx="2503519" cy="10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clker.com/cliparts/8/C/H/r/b/S/green-tree-m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" y="2840662"/>
            <a:ext cx="3544116" cy="40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Wrong Buzzer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29800" y="4816218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4566" flipV="1">
            <a:off x="7543190" y="4966198"/>
            <a:ext cx="850742" cy="251062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PEBUUEBQVFBQUFBQUFBQVFBUUFxUUFBQXFhUUFBUYHCggGBolHBQUITEhJSkrLi4uFx8zODMsNygtLisBCgoKDg0OGhAQGiwkICUsLCwsLCwsLCwsLCwsLCwsLCwsLC0sLCwsLCwsLCwsLCwsLCwsLCwsLCwsLCwsLCwsLP/AABEIAOcA2gMBEQACEQEDEQH/xAAcAAEAAQUBAQAAAAAAAAAAAAAAAQIEBQYHAwj/xABDEAABAwIDBAYFCgQFBQAAAAABAAIRAwQSITEFBkFxBxMiUWGRMmKBobEUFUJScoKSssHRIzNDonPC0uHwJDRTVPH/xAAbAQEBAAMBAQEAAAAAAAAAAAAAAQIDBAUGB//EADwRAAIBAgMECAQFAwIHAAAAAAABAgMRBCExBRJBURNhcYGRobHRBhQiMiNCweHwFVLxM4IkNENykrLS/9oADAMBAAIRAxEAPwDuKAIAgCAIAgCAIAgIlAJQCUAlAJQCUAlAJQCUAlAJQCUAlAJQCUAlAJQCUAlASgCAIAgCAIAgCAICEBCAIAgCAIAgCAIAgCAIAgCAIAgCAlAQgKkAQBAEAQBAEAQBAQgIQBAEAQBAEAQBAEAQBAEAQBAEAQBAEBUgCAIAgCAIAgCAhAEAQEIAgCAIAgCAIAgCAIAgCAIAgCAICEBWgCAIAgCAhAEAQAoAgIQBAEAQBAEAQBAEAQEIAgCAIAgCAIAgKpQBAJQESgCAhASgCAIAgMdtXbVG1E1ngHg0ZuPJozWMpxjqdWGwVfEP8OPfw8TU7/pEjKhR5OqO/wArf3XPLE8ke7Q+HeNWfcvd+xhK+/V27RzW+DWN/WVreImejDYWEjqm+1v9C3O914f6zvwt/ZTpp8zb/SMGvyLxfuYfb/SHe0AGsrkF0y7DTMRwHZ1W+hJyvdnh7aw1DDKKp00r3zz4cszXrfpC2gx4Iu6jjPouIeD4YSPguhtHgwi3JJK75G92++l2WguqEEgEiGZGNPRXD08uZ9rDY+GcU5QV7Zq7148S4p76XQ/qg/aYz9AnTy5kexcK/wAng2ZOy3+rD+bSY8d7CWn9QtixD4o462wKL/05tdufsbFs7fC3rQHE0ndzxA/EMvOFtjWizya+x8TSzS3l1exn2OBEggg6EZhbTy2mnZkoQIAgCAIAgCAlAQgCAIAgCAIAgIc4ASTAGZJ0A7yhUm3ZGh7zb65mnamAMjVGp8Gdw8VzVK/CJ9Ps/YmSqV1/t9/Y0atcFxJcZJzJcSSea5Wz6SFNRVloeePuH/PapczsATyQmQw9+fNBc8q9u14hzWuHiAfimmhJQjNWmk115njRsabD2GNbyaB8Ebb1ZKdGnT+yKXYki4008v2UNlioGVSAGEFkz0FfvzVuYOHIyGzdtVbczRqOaOLdWnm05LKNRx0Zy4jBUq6tUin18fE6Bu7vgy5IZVinUOQz7Lj4TofArrp1lLJny2P2PUoJzp5x817mzrceMEAQBAEAlAEAQBAJQESgEoBKA869dtNpc8hrWiSToAFG7ZsyhCU5KMVds5fvVvY66Jp05bRHDQv8X+HguKrW3slofabN2THDpTnnP07Pc1gkn/ZaT2dAAlhcqBVIJQEFyhUinEoZWIlAJQA+9QEh8qksCoUh3eFSIqa/uS4aNv3c31fRhlxNSnpOr28ifSHgfNdFOu1lI8DH7Fp1bzo/TLyfsdHt7htRgewhzXCQRxBXYmmro+RqU5U5OElZo9FTAIAgCAmUAlARKAIAgCAhAc16QNvmrUNvTP8ADpntkH0n93IfFcdepd7qPsNh4BU6arzX1S06l+/oaeMlzn0AxILCUFhKgsJVBSSsSoiUKJQCUBMoCCgAdKEsVsKpGebhBWJksyppVIzcdwdvmjVFCof4dQ9mfovOkeB05x4rpoVLPdZ8/tvAKrT6aC+qOvWv2OlrtPjggEoCUAQBAEIEKRKASgMbvDtD5NbVag1a2G/bd2W+8hYVJbsWzrwGH6fEQp8G8+xZs4u90nMyeJ7ydSvOP0VK2hSSoUpZUDhLSCO8GfejyMYTjNXi7rqJJQyJBQBxUCRBKFIQoQCUAlAFCEKgqCA8doMe+keqMPGY8Y4LODV/qOTGQqypNUXaXD27yjZ1RxptNQQ4iHCI0MTHDvUmkpNLQywk6tShGVVWlxX856l2CQeXFYm95o7JuvtT5VbMefSHZf8AabqfaIPtXpUp70bn57tLC/LYiUFpqux/yxllsOEIAgKlCESgEqghCkIBKA1HpJrYbZjfr1RP3WuPxhc+If0o974ehfESlyj6tHM3lcTPs0We06LqlJzWakccuOY8lnTkoyTZy4+hUrYeVOm7N++fiU7LtOpphpMmSXd0nu8FKk9+VyYDC/LUVBvPNvld8uou5WB2FQQMhAQhQgCgAM6KhZhQEoQgoCWlASwoGio5qkIGY5fBAbt0aX2GrUok5Pbjb9puvuP9q6cNLOx858Q0N6nGquDs+x/v6nQ12nyJKAICqUIQgIlCkSgCAiUBpXSYf4dEes8/2j91zYnRH0nw599R9S9TmG07l9MBzGYxPbjUCNQuaEYydm7H0GNxFahFTpw3l+bnbqIstoMrDsHPi06j2KTpyhqZ4TH0MUr05Z8uJclYHYFASqCZQEIAoDH7aoPe1uAYgHgvYHFuNvFs8FuoyjGX1HlbXoV61BRo63zV7XRRsS3cwPkYGucSymTiwNJOWI65QPZKtecZSyMNjYavQotVcrvJcv8APIya0HsBAFSENOqgJCFZVKEKmnPmqR6GY3Wr9VeUT64aeT+yfittN2mjz9pU+kwtRdV/DM7AvQPz4IAqCpCEEoUhAQgIKAiUBo/SU/8AkD/EP5Vy4jgfT/DqyqPs/U8N092aD7cXF2ZFQlrGlxYAAS2SRBJJBhSlRi1eRt2ptWvCt0GH4au13z8DVt/dxWW9Rr6RIbUkseNQ7i10a+B1SblSdtUa8LTobTi5NblWOrjlfrt68es1Q/KrcwQKoEgjRwjvBznzWH4U+pnUntPDWatVj5+//sTR3gpzFRrmHxE/7+5R4eWqdzbT2/Rvu1oyg+tfx+RkKV/Tf6NRpjxC1OElqj0qWNw9X7JxfeXAcDosDpTT0CFCAIUIQgu7yEDaWrDXTpmhE01dEoUga+z4f/UBUgJQEShLF9aVMLmu+q5p/CQVmuZoqx3ouPNPzO2SvTPzUlCBAVFUEICCgIQEFAQgOd9I9X/qabeDaU/ic79lx4h/Uj7D4fhbDyfOXokXNtZ/OOy2UqZHW0HHs/WjFA9rXCD3rLd6SkrcDRUr/I7SlOa+ma18PRrwLWptNj9n29Nzv49C5pg0zk8YahGh17MBTfThFcUzfHCzhjas0vonCWa0zXueXSTQLr9gaM30qYHi4veB+iwxK/ENnw/USwUnLRSfhZM8t+9zqNrRp1Gy4OcGOa8NcAcJOIGJ+ickq0+jV4sw2ZtD+oTlSrwi7K6y617mn2e5XyzEaFEuwAYgx0RimIBOfonRSFSq19OZsxmA2ZTcelW7e9rXXpkY673VFJ7mE1KbwYLZGXGDkq8RNO0kjGGwsLUhv0ZySfFNexcs3LuW0utabgUyMWMNJGH62X0fHRZOpJq7hkaY7PowqdFDFSUuV+PL9iwdsSpwuH+2f9Sw6eP9qOiWxa3DES8/co+Yah1uHeR/1K/MR/t/ngav6FXeuIfn/wDRlbLo/uq7cTOue362GAeWI5rNVZNZQOSrs/D05btXFO/862W93ueaDsNwazXdzgGz4jLMLGWInHK1jqobEwlZbyqua7V7F7bURTYGNmGiBOq5pScndn0FChGjTVOGiyR6SsTaRizHI/ogK5QEhUhBUKXNq6RCziaZ5ZnaNlVusoUn/WpsJ5lon3r0oO8Uz85xVPo6048m/UulkaAhCsqghAQgIKAhAUlCnN+kP/vG/wCC38z1xYj7z7TYH/Kv/ufoinY9X5La0rylJcKho3DJycwyWnwIloBVpvciprsZjjKfzWInhKmWW9B8no+553I6QKLBVo3NMdmuzGY0JZhM+0OHkpiElJSXEuwak5Up4eesHbxv6NGx7fsOv2pZEiWlheeVI4h73N81uqRvVizycDiOi2dXXG6X/ll6Jlx0hs6zZ73DPBUa7+7Cfc4piVeBq2DPcxsVzTXlf9C13Doi12e+u/LHiqE+pTBj4HzUoLdp7zN225vEY1UY8LR73qc6oU33lyB9OvUz45vMuPIZn2LhSc5dp9dOUMLQvwgvTTxO1us2mj1IyZ1fVAdzS0tC9VxW7un5uq8um6Z63v53OF1aRY4tdq0lp5tMH4LyWrZH6dGSnFSWjz8Tc+jnd5tdzq9ZuJlM4WNIkOfqSRxAy9p8F04akpfUz57b20JUYqjTdm82+S/czG29/wBlGq6nSZ1mAlpdiwtkagd8HJbZ4mMXZI83CfD9StTVSct2/C13YvqFSltqzILYdmATmaVQAEEHuzHMFZ/TWgc7VbZOKWd15SX88zklVpa4tOrSQeYMFea8j7yLUkmuJRKhSAe1yHxP+ypOJXKhStpVMWQ5Co9aJWSMJHY91nTZ0fsfAkL0aX2I/Ptpq2LqdplFsOAlUFRQhCApQEIUpJQpS5yGSRzLf+pN4fVptB95/ULgrv6z7XYcbYXtbLfdLa9JhNrdEdXcN4mIcNHT5Z8ICyotWcZaP1Ne1qUt+Fai/wASOduLjxtzty5Mu+kOtTaLe3pODxRpuBIIOoa0SRxhqmJaVorgY7AjUk6teatvNfq33ZnQrUNLKVd2rbeJ4Q8NJ/KF2K33HylRyUp0Vo5eaul6mt7Erm/2bdN1calaPvnGzykeS0wfSU33nsYuCwOOpS4JR8sn6Df2uLSwp27PpBlLxwMALz7mj7ymIe5T3UXYtN4rGyrz4Xl3vT9fAw/Rjs3FVqVz/TGBn23jM+wfmWvCwu3I9D4jxW5SjRX5s32L9/Qz2wdvmvtK5pYpphgFIcJonC8jxJefILdTq71Ro8rG7OVHAUqtvqvn/uzXhbzNM38s+pvqkaVIqj747X9wcuSvG02fSbFr9Lg4c1l4aeVjfd3R1GyQ5o7Qt31NM8Tg5/6hdlP6aXcfL459PtNxem8l3ZI5jsHZZvK4pB4YXBxxOBOgk5DUrgpwc5WPssdi44Si6rV0rZI3iy3AYOy66qQdW0xgnnJPwXWsLb8x8zV+It53jSV+bz/RHOLhoa9wbmA5wB7wCQCuF6n18G3FN62R5qGYp6n2f896pjxKyoZFTFURgoD1o6qowlodg3TP/R0fsn8xXo0vsR8BtRf8XPt/QzEraecEIeipClAQUBSUMjzchUaLv50h0tnA06WGrc6YJ7NLxqkcfVGfLVQyucx2Xt6peuqG4fiqF2KYA7EAQAOAiFx4mNnc+t+H8Tv0nSbzi7rsf7l3tC3bUaA7UGWuGRae8FaFNx0PZxGGp11afDNNap80yy+cwx3V1+w7g45Mf6wPDks3S3leGZyQ2iqUuixP0y4P8sutPh1p6HR7nfGi/ZQo03O67q2UyIdEABriH6ERPHitsqy6O3E8uhsmp8/0zSdO7knddqy7S66J7jK4Z3Gm+OYcP8oWWEeTRr+J4fVTn2r0f6mE6Qdp/KLwsAyojAIzJe7N0D8I+6tWJlvTsuB6GwcN0OF35fmz7lp7m42j27I2c01B2hDntES6rUPo59w9zV0xtRp5ngV1PamOapvLhfRJe/qzF2G91j1rX/JxTqEgYxTaCC/IklvPPmsI1qN7pWZ119lbSVNwc96PLefDqZPSjYzTpVh9BxpO+y7tNPKQR95Y4uOSkZ/DWItKdF8c13a/zqMhuBtFtxZdS450w6k8eoZwHlBjm0rZQkp07HHtuhLD4zpVpL6l28fM0263SvLethp06joMMqUyYIOhxA9nLWYXI6NSLyPpIbVwVelepJdal7cToG6GxjaUz1ri+s4Yny4uiB2WAnuzz8SuylBwWep8ptPGQxNVKmrQWSyt3nHHGTPfn5rzWfoKVsiFCkM1PsVMT0chSWoQgoU9KJzVRhLQ7Hu1laUf8MHzz/VejT+1HwO0M8TPtMoCth57RMoQ9lkYEEICEB5VnhrS5xDWgEkkwABqSToEKcb3+6Ui7FQ2c6G5h1xxd3ilOg9bXu70Lc5O7tGTJJMmc8zqShS4sLrqarX9xz8RxCwqQ3otHXgcU8NXjU4LXs4m61HYoLTIOc815bP0OMlJJrQtrmH5OAcDwIkKptO6MKkYVFuzV11lh80hudF76XgDLfIrb07f3JM8x7IhB3w85U+pPLwZXTN1TMtex/iQWHzam9S5NdgdHaMVbfhNcpK3oejdo3NN4eaUuaWuD2vBOIGQYdrmiVO91LPrQlWxii4Tw6cbW+mS07MjIbU36rXLAy762GuxCaTRnESS0CdStk1OorbyZx4avhMHNyVGpBvLNNr1ZjvnygcjUjhm1w/Ravl6nI9GO3MDf77dqfsbZtDpMZcW7qDxSIcwNL8bpxNiHxh1kAxK6JyqShuuJ4uGpYChiVWhiVk72tw5Xua9Z7yst3h9KuGOHEZ68CIzC0Qp1Yu6R6+Jx+za0HCrOLXf5WzNhb0vuDYGF7u9rXfArrU6ts0vE+bnQ2a5fh1JtclG78bL0MNV31vqheaQrdsQ4kimCOAHcMzoVpbd/qn4HpU4RcUsPhG7aObt356lNOcIkQYEjx4hcb6j6mDbinLXiVIUDX2D4n90IVOKFJCECA9GKojOwbtk/JKE/wDiZ8Ml6FP7UfA7Qt8zUt/czLNW04GVQhge6yMCCgLe+u2UKbqlVwYxgLnOcYAA4lAfP/SBv/U2i406WKnbA5M0dUI+lV8O5vDnoKjR4QpSQgKYQGV2Ttc0uy+Sz3t5eHguetQ3s1qe7sva7w/4dXOHmv26jPANqDExwI8FwNNOzProShVjvwd0UF8ZIW9ipj1CqR7k/ohsKQ9BchwadQPaJS7MHGD1SPM0KZ+g38IV3pczB0KL1gvBBlrTGlNg+6P2V35cyRwtCOkI+CPZpA0Ee5Ym5JLRFYqKGVyrEqUmUBPEe3/nuQhUhShtdpOEObi7sQJ8ld12vY1KtTct1SV+V1cvbWyfUMMaSfBVQb0Rqq4yjSV5SRt+wdzzIdX54AJH3p15LohQ4s8HF7b3lu0lbrevdyN/pU4C60j5qUrnu1qprZKpD1VMClxQHEumreU1Kws2HsUgH1fWqOEtBHENEHm7wQI5bKFIJQFKAQgKSEKettcupGWEtPHx5rCUIy1OnD4uth5b1OVvR9qMxb7fByrM+839lyzwr/Kz6LDfEEJZV42617f5MnQvKL/ReORyPkVzypzjqj26ONw1ZfRNfr4F41gOhBWB1pnk+geCGLi+B59U7uVMbSI6pw4ILSRPVu7lC2kegolC2ZX1camELax4Vbykz0qg8wslTk9EaKmLoUvvml3lpV2/Sb6Ic73D3rdHDTep5tXb2Fh9t5di97GOuN4ajvQAb7yt0cLHizyq3xDWl/pxS7cyxrX1Wp6T3GeEwPILdGlCOiPLr7QxNbKc3blovI6h0YbntdR+UVmy6pIpg6Bg4+0jyA70mr6mmhVdO+7q8u46jY7MZTHZaByEJYrm3qZFlOFlY1uR7BqGDZKpiTCoKkMTyrGAhGfMu/QPzjdYteuefYc2+6EKjXoQpCoCgKUBVSouecLQXE8AJKFSMxR3UuXkdiAeMiBpodHa8DwKG2FFyMg7cpzG4qjwB6smO6Rh5aLCpNQV5aHdQ2e60t2LzKn7mtwgiqBi9HGcAPdqzksnlkzFYJyu4puxa3W6dxRZiDuAJwkxpnDhwy4gahYOK4oi6annCbXezEVL6vSdhc9wI4HP2+IU6Gm+Bn/U8bT/AOo/L2JbtusPpzzAWPy9PkbFtvGL83kifn2t9b+0J8vAv9dxn9y8EUu21WP0/c39k+Xp8jF7axr/AD+S9jydtKqdajvOPgslRhyNMtqYuWtR+noeLqzjq4me8krNRS0Ryzr1Z/dJvtbKAsjUAoCYQGwbmbuuv7ltMSGjtVHD6LBr7ToFSNn0fs+ybSY1rQA1oDWgaAAQAFiZRyL9rUK2VqmJKEJVAQFSGJRUbIVIcT6X92nNqfKmNlpAFWPokZB/IiAeQQI5eWoZEICkoAoDo+5e7zDJJxFsCRB7bhIdhMjLLIjnopc9OFGEYdZsV7RrNYGi4ZVc3I9a0NdnwlupyOkckSZhH77GGqfKIOOkagPGm+QBHBmpWM470XF8Tq+Ylh6kZxjpwXu7stLe7dRkS5hHoNfT6snOYdLHFwnKZGXKVtoqMIqM1fr/AI0asRio1qjnFtX4Ph35+iM3s7aL6lRrMVN4jtPgNIIiRhDjEzlxyM95zkoOLa15GrprPN5Gqb/bMpsc5wInCx/dDnOLSANACGgx7Vo3WtTGrKEk7GjQsjiEIBCAiEBKAQgKg1CmV2BsOre1hSoNxOOp+iwfWceAQjZ9CbnbrU9nUQxmbjnUedXu/QdwUCNlAVKShLkhAShCUBKAqQxIKAtb2zbVaWuAIORBVBx3fPosewuqWIkHM0SfyE/AqC5zC6t30XFlVjmOGrXCD5FCniqUYUBtu6O9XyZ4FUmIa2TJaQ0kgGBLTnE5+Kh1QxNo2Z0lm37O5YRNOHZdotcJIyzbInPjB1RIU2rp3Ktm2tq5roe1p0DmPwkSDBHjrmseJuxMlvJothdW7HxVuQWwQQYIJ75g+WQWzM1z3Wr2NQ3i3g2eQ5tOkypnObCASIIOFsB2Y0cRposWzC8Eus0nau033LpeTEzEnWImJgZQIEBDRKVyxQxJQAhCk4UAwICtrJ046IS5u+6XRvcXpDqwNCjrLh23D1WnTmfJQh2vd7d2jY0hToMDRxOrnHvceJVBmQEKIQEoCUBKECAlAShAgIhAQWqgxO2N3be8bhr0mPHi0SOR1CA0DbXQ1RfJtqr6R4NcOsb8Q73qC5pW1Oi6/oTgY2sBxY4T+F0IW5qt9sq4tzFajUpx9ZjgPMiPelwWYeCqW56C4IEBzgO7EQPJBcodnmc/E5qC5EIBCAEBABCASguZbZe7d3dH+DQqO9bCWt/E6AhDedh9D9epBuqjaQ+qztu/Ech5FBc6Pu9uHaWMGnTDnj+o/tO9hOnsQGzNZGiAqhATCAIAgJQEoAgCAqQhCgCoCAhAIQEFqoPN9EHUShLGJvt1bOv/ADbai6eJptnzhSxTB3fRbs6p/QLfsVKjfdihLAxdx0N2TvRfXZye0/mYUsLlk/oUt+FxWHMUz/lCWFykdCdH/wBmt+Cn+yWFy5odC9oPSrXDvbTb8GJYXMtadFOzqeZpOefXqvPuBASwubDs/da0t/5NvSYe8MbPnqlkDLNpgaBBYqhChATCAQgEIBCAlAEAQEoAgJQgUAQEKgIAgIQBAFQEAQEQoBCAlAEAQBChAEAQBAEAQBASgCAIAgIQhKAICJQEoAgCAICEAVAQBAEAUAQBAEAQoQBAEAQBAEAQBCEoBCAYVQMKEGFCjCgGFCDCgJwoBCAjCgGFATCAjChRhQDCgJwqAYUBGFUDCoBhQDCguMKC4woBhQDCgJhAIQCEsQQlikqkCAIAgCAIAgCAIAgCAIAgCAIAgCAIAgCAIAgCAIAgCAIAg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http://static.faslook.com/cache/ca/dc/cadcafd008093f00574aaa1d30d515c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126" y="4516180"/>
            <a:ext cx="918249" cy="46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shirta.com/media/catalog/product/cache/2/small_image/295x295/9df78eab33525d08d6e5fb8d27136e95/d/o/dollar-necklace-d7591744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49" y="5423097"/>
            <a:ext cx="620651" cy="6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ages.clipshrine.com/download/downloadpnglarge/X-icon-10336-larg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97" y="59139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2083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20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2083 -0.0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2083 -0.004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2083 -0.004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0.02199 C 0.02673 0.02523 0.01458 0.02083 0.02638 0.02986 C 0.03038 0.03287 0.03854 0.03796 0.03854 0.03796 C 0.04791 0.05046 0.0625 0.0544 0.075 0.05625 C 0.08489 0.06088 0.08888 0.05208 0.09756 0.04815 C 0.10468 0.03935 0.10677 0.01435 0.10972 0.00162 C 0.10538 -0.01736 0.11163 0.00324 0.0809 -0.00648 C 0.07934 -0.00695 0.08125 -0.01111 0.08246 -0.0125 C 0.08402 -0.01412 0.08645 -0.01389 0.08854 -0.01458 C 0.09427 -0.01968 0.10034 -0.02153 0.10677 -0.02454 C 0.11475 -0.02384 0.12291 -0.02408 0.1309 -0.02246 C 0.13281 -0.02199 0.13385 -0.01968 0.13559 -0.01852 C 0.13975 -0.01574 0.14479 -0.01458 0.14913 -0.0125 C 0.15746 -0.00139 0.14739 -0.01621 0.15364 -0.00232 C 0.15607 0.00301 0.16093 0.00926 0.16423 0.01389 C 0.16805 0.0287 0.16475 0.04398 0.16128 0.05833 C 0.16076 0.06042 0.16111 0.06319 0.15972 0.06435 C 0.15312 0.07014 0.15711 0.06597 0.15225 0.07245 C 0.14861 0.07731 0.1467 0.08032 0.14166 0.08241 C 0.13715 0.08842 0.1342 0.09051 0.12795 0.09259 C 0.11701 0.10231 0.12222 0.09861 0.11284 0.10463 C 0.11059 0.10764 0.10746 0.10972 0.1052 0.11273 C 0.10069 0.11875 0.09774 0.12685 0.09305 0.1331 C 0.09114 0.14143 0.08958 0.14629 0.08402 0.15116 C 0.07951 0.16157 0.0776 0.16829 0.07031 0.17546 C 0.06927 0.17754 0.06701 0.17917 0.06736 0.18148 C 0.06788 0.18495 0.07673 0.18704 0.07795 0.1875 C 0.10191 0.18611 0.10572 0.18889 0.12187 0.18148 C 0.12673 0.17523 0.13402 0.17338 0.1401 0.16944 C 0.14774 0.15347 0.13802 0.17083 0.14756 0.16134 C 0.15052 0.15856 0.1552 0.15116 0.1552 0.15116 C 0.15694 0.14467 0.16284 0.1331 0.16284 0.1331 C 0.16493 0.12361 0.17118 0.11759 0.17343 0.10879 C 0.17517 0.10185 0.17638 0.09653 0.17951 0.09051 C 0.18107 0.08356 0.18246 0.07847 0.18559 0.07245 C 0.18732 0.06528 0.1875 0.05972 0.19166 0.05417 C 0.19218 0.05023 0.19201 0.04606 0.19305 0.04213 C 0.19357 0.03981 0.19566 0.03842 0.19618 0.03611 C 0.19722 0.03148 0.19635 0.02639 0.19756 0.02199 C 0.20017 0.01273 0.2026 0.01134 0.20677 0.00579 C 0.21041 0.00092 0.21093 -0.00833 0.21579 -0.01042 C 0.21892 -0.01181 0.225 -0.01458 0.225 -0.01458 C 0.24375 -0.0125 0.2401 -0.01204 0.25364 -0.00648 C 0.25677 -0.00371 0.2618 -0.00301 0.26284 0.00162 C 0.26458 0.00949 0.26319 0.00625 0.26736 0.0118 C 0.26631 0.02569 0.26597 0.04954 0.25972 0.06227 C 0.25677 0.06829 0.25208 0.07245 0.24913 0.07847 C 0.24531 0.08634 0.24791 0.08379 0.24166 0.08657 C 0.23611 0.09352 0.23628 0.09444 0.22795 0.09653 C 0.22326 0.10069 0.21961 0.10254 0.21423 0.10463 C 0.20902 0.10949 0.20572 0.10972 0.20225 0.1169 C 0.2085 0.12523 0.2059 0.12639 0.20972 0.13495 C 0.2118 0.13981 0.21579 0.14514 0.21892 0.14907 C 0.23038 0.14768 0.23333 0.15116 0.2401 0.14305 C 0.24322 0.13935 0.24618 0.13495 0.24913 0.13102 C 0.25017 0.12963 0.25225 0.12685 0.25225 0.12685 L 0.14618 0.21389 L 0.08246 0.18542 L 0.17951 0.09861 L 0.29305 0.22986 " pathEditMode="relative" ptsTypes="fffffffffffffffffffffffffffffffffffffffffffffffffffffffAAAAA">
                                      <p:cBhvr>
                                        <p:cTn id="47" dur="4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3225" y="224135"/>
            <a:ext cx="3784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Consistent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13932" y="3144982"/>
            <a:ext cx="69680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12" descr="http://images.clipshrine.com/download/downloadpnglarge/X-icon-10336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62" y="2996375"/>
            <a:ext cx="297211" cy="2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50443" y="2527856"/>
            <a:ext cx="60144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2015</a:t>
            </a:r>
            <a:endParaRPr lang="en-US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12" descr="http://images.clipshrine.com/download/downloadpnglarge/X-icon-10336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60" y="3000169"/>
            <a:ext cx="297211" cy="2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97241" y="2527856"/>
            <a:ext cx="6014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1950</a:t>
            </a:r>
            <a:endParaRPr lang="en-US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3252" y="4879262"/>
            <a:ext cx="1367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49360" y="2479365"/>
            <a:ext cx="20018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backtothefuture.com/getattachment/edc2fd17-f4ee-4143-9897-e68427a5a20a/Back-to-the-Future-Transports-Audien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71415"/>
            <a:ext cx="4726821" cy="26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33400"/>
            <a:ext cx="6898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Newcomb’s paradox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190933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6" y="190932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0436" y="3941158"/>
            <a:ext cx="197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1000$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3941158"/>
            <a:ext cx="5086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0$ or 1,000,000$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2472" y="5522580"/>
            <a:ext cx="640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One or two boxes?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173346">
            <a:off x="1905000" y="2667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 rot="21190369">
            <a:off x="5809816" y="26669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2" name="Picture 4" descr="http://www.i2symbol.com/templates/9/f/5/5/9f55ad153ea7d5def75d49b5ced04a1a/canv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80" y="729280"/>
            <a:ext cx="5827732" cy="36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1116" y="381000"/>
            <a:ext cx="3606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Plot twist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st.depositphotos.com/1067257/3121/v/950/depositphotos_31218515-Scientist-waving-at-cam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29" y="0"/>
            <a:ext cx="241205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27515" y="2858136"/>
            <a:ext cx="22388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Personality Expert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8100" y="3292371"/>
            <a:ext cx="3941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two boxes,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584" y="268247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1190369">
            <a:off x="4818564" y="3440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4487" y="3314897"/>
            <a:ext cx="3531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contains 0$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528838"/>
            <a:ext cx="3290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one box,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2" y="482109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21190369">
            <a:off x="4322202" y="55787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6426" y="5600957"/>
            <a:ext cx="4134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contains 1,000,000$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64899" y="1905000"/>
            <a:ext cx="17163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99% Accuracy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5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441" y="457200"/>
            <a:ext cx="8717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Expected value maximization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1785" y="2303401"/>
            <a:ext cx="4809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EV(x) = p(x).v(x)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342" y="4419600"/>
            <a:ext cx="6384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assign the values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1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800" y="943691"/>
            <a:ext cx="85876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EV1 = 99% . 1,000,000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990,000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800" y="2895600"/>
            <a:ext cx="8747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EV2 = 99% . 1000 + 1% .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1,001,000 = 11,000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4110335"/>
            <a:ext cx="3097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EV1 &gt; EV2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8856" y="5410200"/>
            <a:ext cx="6193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should One Box.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1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618" y="457200"/>
            <a:ext cx="80407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But consider the situation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0510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35" y="270510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1173346">
            <a:off x="2556164" y="346277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21190369">
            <a:off x="6460980" y="34627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781773"/>
            <a:ext cx="197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1000$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2405" y="178177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5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698" y="533400"/>
            <a:ext cx="7572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one more thing….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bretcontreras.com/wp-content/uploads/whee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14" y="2362200"/>
            <a:ext cx="57054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2.staticflickr.com/4/3273/3006780451_86a22b8ae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MITx</a:t>
            </a:r>
            <a:r>
              <a:rPr lang="en-US" dirty="0" smtClean="0"/>
              <a:t> 24.118 Paradox &amp; Infinity: </a:t>
            </a:r>
            <a:r>
              <a:rPr lang="en-US" dirty="0" smtClean="0">
                <a:hlinkClick r:id="rId2"/>
              </a:rPr>
              <a:t>https://www.edx.org/course/paradox-infinity-mitx-24-118x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Grandfather Paradox – </a:t>
            </a:r>
            <a:r>
              <a:rPr lang="en-US" dirty="0"/>
              <a:t>Wireless Philosophy: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www.youtube.com/watch?t=23&amp;v=M8oITAoaCr4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Speed Of Dark? – </a:t>
            </a:r>
            <a:r>
              <a:rPr lang="en-US" dirty="0" err="1" smtClean="0"/>
              <a:t>Vsauce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www.youtube.com/watch?v=JTvcpdfGUtQ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37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799"/>
            <a:ext cx="347473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people.csail.mit.edu/jue_w/Pictures/mi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53" y="2971800"/>
            <a:ext cx="68675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136" y="5257800"/>
            <a:ext cx="8547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24.118x Paradox and Infinity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s://ka-perseus-images.s3.amazonaws.com/0326c8324f18e043e88d4a9f9de860831322a9a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74469"/>
            <a:ext cx="3580072" cy="15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ch.mit.edu/V132/N59/graphics/prof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17212"/>
            <a:ext cx="3806825" cy="253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3203" y="1291578"/>
            <a:ext cx="4235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Professor Agustin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Rayo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5759" y="4876800"/>
            <a:ext cx="56380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1.5 months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4289" y="3493808"/>
            <a:ext cx="39610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topics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3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29600" cy="3745678"/>
          </a:xfrm>
        </p:spPr>
      </p:pic>
    </p:spTree>
    <p:extLst>
      <p:ext uri="{BB962C8B-B14F-4D97-AF65-F5344CB8AC3E}">
        <p14:creationId xmlns:p14="http://schemas.microsoft.com/office/powerpoint/2010/main" val="11897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04800"/>
            <a:ext cx="3544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Paradox?!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2133600"/>
            <a:ext cx="3505200" cy="198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631873" y="2133600"/>
            <a:ext cx="3505200" cy="198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41" y="3986213"/>
            <a:ext cx="29876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41" y="4181475"/>
            <a:ext cx="2515335" cy="2676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9618" y="4572000"/>
            <a:ext cx="53960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أنا هأتفرج على سبونج بوب أسهل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4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25 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14931 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9" grpId="0" animBg="1"/>
      <p:bldP spid="9" grpId="1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falcon.net/wp-content/uploads/2014/11/kb_not_f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152400"/>
            <a:ext cx="8571345" cy="64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4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16" y="4582036"/>
            <a:ext cx="2057399" cy="2196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96" y="914400"/>
            <a:ext cx="2209800" cy="2067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813">
            <a:off x="6354175" y="4904201"/>
            <a:ext cx="2160442" cy="17670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04506" y="391180"/>
            <a:ext cx="33009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اختم الورق من الدور الأول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7835" y="4320426"/>
            <a:ext cx="3417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اختم الورق من الدور الأخير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5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0608 -0.506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5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2" y="381000"/>
            <a:ext cx="6364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Famous Paradoxes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814" y="1743387"/>
            <a:ext cx="739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This statement is false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5371" y="2971800"/>
            <a:ext cx="6448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Crocodile Dilemma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527" y="4343400"/>
            <a:ext cx="80843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GB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</a:t>
            </a:r>
            <a:r>
              <a:rPr lang="en-GB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happens when an </a:t>
            </a:r>
            <a:r>
              <a:rPr lang="en-GB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immoveable object meets </a:t>
            </a:r>
            <a:r>
              <a:rPr lang="en-GB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 </a:t>
            </a:r>
            <a:r>
              <a:rPr lang="en-GB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unstoppable force?</a:t>
            </a:r>
            <a:r>
              <a:rPr lang="en-GB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638800"/>
            <a:ext cx="6098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</a:t>
            </a:r>
            <a:r>
              <a:rPr lang="ar-E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مفيش صاحب يتصاحب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0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726" y="381000"/>
            <a:ext cx="8726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Grandfather Paradox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34815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8862" y="5437909"/>
            <a:ext cx="9172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حسونة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http://www.clipartlord.com/wp-content/uploads/2014/02/grandfat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91" y="3004271"/>
            <a:ext cx="1600200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87791" y="5437909"/>
            <a:ext cx="18147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Grandfather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8894" y="160020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2015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3325" y="5437909"/>
            <a:ext cx="753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Evil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AutoShape 6" descr="http://blogs.library.ucsf.edu/betterpresenter/files/2013/02/Screen-Shot-2013-02-04-at-1.22.41-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blogs.library.ucsf.edu/betterpresenter/files/2013/02/Screen-Shot-2013-02-04-at-1.22.41-P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blogs.library.ucsf.edu/betterpresenter/files/2013/02/Screen-Shot-2013-02-04-at-1.22.41-P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blogs.library.ucsf.edu/betterpresenter/files/2013/02/Screen-Shot-2013-02-04-at-1.22.41-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89" y="2988251"/>
            <a:ext cx="2707596" cy="28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206</Words>
  <Application>Microsoft Office PowerPoint</Application>
  <PresentationFormat>On-screen Show (4:3)</PresentationFormat>
  <Paragraphs>59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moemen khaled</dc:creator>
  <cp:lastModifiedBy>moemen khaled</cp:lastModifiedBy>
  <cp:revision>52</cp:revision>
  <dcterms:created xsi:type="dcterms:W3CDTF">2015-08-23T21:10:07Z</dcterms:created>
  <dcterms:modified xsi:type="dcterms:W3CDTF">2015-10-02T22:43:54Z</dcterms:modified>
</cp:coreProperties>
</file>