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  <p:sldMasterId id="2147483666" r:id="rId2"/>
  </p:sldMasterIdLst>
  <p:notesMasterIdLst>
    <p:notesMasterId r:id="rId8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15016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88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876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62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912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390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477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584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825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17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103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6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786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28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888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002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905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541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953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791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332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506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09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515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806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73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979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243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173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017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4632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013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097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47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03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1516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5326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011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792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7029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194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3700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440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4370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19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8790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3481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3653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168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2983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7574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675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0067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342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6935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37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6731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5033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6932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5042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702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0977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5821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6693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2482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6357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784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153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9951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8619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9546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Shape 6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2283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4421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4767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5658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392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7649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437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44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08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 rot="10800000" flipH="1">
            <a:off x="0" y="2984999"/>
            <a:ext cx="9144000" cy="215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0" y="2393175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9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 rot="10800000" flipH="1">
            <a:off x="0" y="2983958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685800" y="1746892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666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 rot="10800000" flipH="1">
            <a:off x="0" y="1163100"/>
            <a:ext cx="9144000" cy="3980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/>
          <p:nvPr/>
        </p:nvSpPr>
        <p:spPr>
          <a:xfrm flipH="1">
            <a:off x="4526627" y="571349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9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/>
          <p:nvPr/>
        </p:nvSpPr>
        <p:spPr>
          <a:xfrm rot="10800000">
            <a:off x="4526627" y="1162132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 rot="10800000" flipH="1">
            <a:off x="0" y="1163100"/>
            <a:ext cx="9144000" cy="3980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 rot="10800000">
            <a:off x="4526627" y="1162132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/>
          <p:nvPr/>
        </p:nvSpPr>
        <p:spPr>
          <a:xfrm flipH="1">
            <a:off x="4526627" y="571349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9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 rot="10800000" flipH="1">
            <a:off x="0" y="1163100"/>
            <a:ext cx="9144000" cy="3980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 flipH="1">
            <a:off x="4526627" y="571349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9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/>
          <p:nvPr/>
        </p:nvSpPr>
        <p:spPr>
          <a:xfrm rot="10800000">
            <a:off x="4526627" y="1162132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 rot="10800000" flipH="1">
            <a:off x="0" y="4412699"/>
            <a:ext cx="9144000" cy="730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/>
          <p:nvPr/>
        </p:nvSpPr>
        <p:spPr>
          <a:xfrm flipH="1">
            <a:off x="4526627" y="3820834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9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 rot="10800000">
            <a:off x="4526627" y="4411617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442172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6676" y="76256"/>
            <a:ext cx="9134130" cy="5054792"/>
          </a:xfrm>
          <a:custGeom>
            <a:avLst/>
            <a:gdLst/>
            <a:ahLst/>
            <a:cxnLst/>
            <a:rect l="0" t="0" r="0" b="0"/>
            <a:pathLst>
              <a:path w="9157023" h="6739723" extrusionOk="0">
                <a:moveTo>
                  <a:pt x="1629" y="0"/>
                </a:moveTo>
                <a:lnTo>
                  <a:pt x="9157023" y="4340980"/>
                </a:lnTo>
                <a:lnTo>
                  <a:pt x="1593" y="6739723"/>
                </a:lnTo>
                <a:cubicBezTo>
                  <a:pt x="-3941" y="5123960"/>
                  <a:pt x="7163" y="1615763"/>
                  <a:pt x="1629" y="0"/>
                </a:cubicBezTo>
                <a:close/>
              </a:path>
            </a:pathLst>
          </a:custGeom>
          <a:solidFill>
            <a:srgbClr val="FFFFFF">
              <a:alpha val="6669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buFont typeface="Georgia"/>
              <a:defRPr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buFont typeface="Georgia"/>
              <a:defRPr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buFont typeface="Georgia"/>
              <a:defRPr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lang="en" sz="13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Relationship Id="rId9" Type="http://schemas.openxmlformats.org/officeDocument/2006/relationships/image" Target="../media/image8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image" Target="../media/image94.jpg"/><Relationship Id="rId4" Type="http://schemas.openxmlformats.org/officeDocument/2006/relationships/image" Target="../media/image93.png"/><Relationship Id="rId9" Type="http://schemas.openxmlformats.org/officeDocument/2006/relationships/image" Target="../media/image98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image" Target="../media/image94.jpg"/><Relationship Id="rId10" Type="http://schemas.openxmlformats.org/officeDocument/2006/relationships/image" Target="../media/image99.jpg"/><Relationship Id="rId4" Type="http://schemas.openxmlformats.org/officeDocument/2006/relationships/image" Target="../media/image93.png"/><Relationship Id="rId9" Type="http://schemas.openxmlformats.org/officeDocument/2006/relationships/image" Target="../media/image9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44.jpg"/><Relationship Id="rId5" Type="http://schemas.openxmlformats.org/officeDocument/2006/relationships/image" Target="../media/image94.jpg"/><Relationship Id="rId10" Type="http://schemas.openxmlformats.org/officeDocument/2006/relationships/image" Target="../media/image99.jpg"/><Relationship Id="rId4" Type="http://schemas.openxmlformats.org/officeDocument/2006/relationships/image" Target="../media/image93.png"/><Relationship Id="rId9" Type="http://schemas.openxmlformats.org/officeDocument/2006/relationships/image" Target="../media/image98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0.jpg"/><Relationship Id="rId5" Type="http://schemas.openxmlformats.org/officeDocument/2006/relationships/image" Target="../media/image94.jpg"/><Relationship Id="rId10" Type="http://schemas.openxmlformats.org/officeDocument/2006/relationships/image" Target="../media/image99.jpg"/><Relationship Id="rId4" Type="http://schemas.openxmlformats.org/officeDocument/2006/relationships/image" Target="../media/image93.png"/><Relationship Id="rId9" Type="http://schemas.openxmlformats.org/officeDocument/2006/relationships/image" Target="../media/image98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2.jp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12" Type="http://schemas.openxmlformats.org/officeDocument/2006/relationships/image" Target="../media/image101.jp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0.jpg"/><Relationship Id="rId5" Type="http://schemas.openxmlformats.org/officeDocument/2006/relationships/image" Target="../media/image94.jpg"/><Relationship Id="rId15" Type="http://schemas.openxmlformats.org/officeDocument/2006/relationships/image" Target="../media/image64.jpg"/><Relationship Id="rId10" Type="http://schemas.openxmlformats.org/officeDocument/2006/relationships/image" Target="../media/image99.jpg"/><Relationship Id="rId4" Type="http://schemas.openxmlformats.org/officeDocument/2006/relationships/image" Target="../media/image93.png"/><Relationship Id="rId9" Type="http://schemas.openxmlformats.org/officeDocument/2006/relationships/image" Target="../media/image98.jpg"/><Relationship Id="rId14" Type="http://schemas.openxmlformats.org/officeDocument/2006/relationships/image" Target="../media/image103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2.jpg"/><Relationship Id="rId18" Type="http://schemas.openxmlformats.org/officeDocument/2006/relationships/image" Target="../media/image68.pn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12" Type="http://schemas.openxmlformats.org/officeDocument/2006/relationships/image" Target="../media/image101.jp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6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0.jpg"/><Relationship Id="rId5" Type="http://schemas.openxmlformats.org/officeDocument/2006/relationships/image" Target="../media/image94.jpg"/><Relationship Id="rId15" Type="http://schemas.openxmlformats.org/officeDocument/2006/relationships/image" Target="../media/image41.jpg"/><Relationship Id="rId10" Type="http://schemas.openxmlformats.org/officeDocument/2006/relationships/image" Target="../media/image99.jpg"/><Relationship Id="rId4" Type="http://schemas.openxmlformats.org/officeDocument/2006/relationships/image" Target="../media/image93.png"/><Relationship Id="rId9" Type="http://schemas.openxmlformats.org/officeDocument/2006/relationships/image" Target="../media/image98.jpg"/><Relationship Id="rId14" Type="http://schemas.openxmlformats.org/officeDocument/2006/relationships/image" Target="../media/image103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2.jpg"/><Relationship Id="rId18" Type="http://schemas.openxmlformats.org/officeDocument/2006/relationships/image" Target="../media/image67.pn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12" Type="http://schemas.openxmlformats.org/officeDocument/2006/relationships/image" Target="../media/image101.jpg"/><Relationship Id="rId17" Type="http://schemas.openxmlformats.org/officeDocument/2006/relationships/image" Target="../media/image64.jp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0.jpg"/><Relationship Id="rId5" Type="http://schemas.openxmlformats.org/officeDocument/2006/relationships/image" Target="../media/image94.jpg"/><Relationship Id="rId15" Type="http://schemas.openxmlformats.org/officeDocument/2006/relationships/image" Target="../media/image41.jpg"/><Relationship Id="rId10" Type="http://schemas.openxmlformats.org/officeDocument/2006/relationships/image" Target="../media/image99.jpg"/><Relationship Id="rId19" Type="http://schemas.openxmlformats.org/officeDocument/2006/relationships/image" Target="../media/image68.png"/><Relationship Id="rId4" Type="http://schemas.openxmlformats.org/officeDocument/2006/relationships/image" Target="../media/image93.png"/><Relationship Id="rId9" Type="http://schemas.openxmlformats.org/officeDocument/2006/relationships/image" Target="../media/image98.jpg"/><Relationship Id="rId14" Type="http://schemas.openxmlformats.org/officeDocument/2006/relationships/image" Target="../media/image103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2.jpg"/><Relationship Id="rId18" Type="http://schemas.openxmlformats.org/officeDocument/2006/relationships/image" Target="../media/image67.png"/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12" Type="http://schemas.openxmlformats.org/officeDocument/2006/relationships/image" Target="../media/image101.jpg"/><Relationship Id="rId17" Type="http://schemas.openxmlformats.org/officeDocument/2006/relationships/image" Target="../media/image64.jp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0.jpg"/><Relationship Id="rId5" Type="http://schemas.openxmlformats.org/officeDocument/2006/relationships/image" Target="../media/image94.jpg"/><Relationship Id="rId15" Type="http://schemas.openxmlformats.org/officeDocument/2006/relationships/image" Target="../media/image41.jpg"/><Relationship Id="rId10" Type="http://schemas.openxmlformats.org/officeDocument/2006/relationships/image" Target="../media/image99.jpg"/><Relationship Id="rId19" Type="http://schemas.openxmlformats.org/officeDocument/2006/relationships/image" Target="../media/image68.png"/><Relationship Id="rId4" Type="http://schemas.openxmlformats.org/officeDocument/2006/relationships/image" Target="../media/image93.png"/><Relationship Id="rId9" Type="http://schemas.openxmlformats.org/officeDocument/2006/relationships/image" Target="../media/image98.jpg"/><Relationship Id="rId14" Type="http://schemas.openxmlformats.org/officeDocument/2006/relationships/image" Target="../media/image10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6.jpg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685800" y="1469576"/>
            <a:ext cx="7772400" cy="1515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 Invitation to The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Game Developing World 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66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Fouad Ahmed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/>
              <a:t>يعني إيه لعبة ؟؟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675" y="1324699"/>
            <a:ext cx="4823849" cy="32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25" y="1324700"/>
            <a:ext cx="3842146" cy="176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250" y="373619"/>
            <a:ext cx="2257924" cy="139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822" y="450000"/>
            <a:ext cx="3171374" cy="21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246" y="2579246"/>
            <a:ext cx="3432974" cy="179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2625" y="2920200"/>
            <a:ext cx="2451499" cy="16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2450" y="536973"/>
            <a:ext cx="2357974" cy="16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550" y="199249"/>
            <a:ext cx="2822896" cy="211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625" y="293750"/>
            <a:ext cx="3447749" cy="20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0087" y="2570525"/>
            <a:ext cx="3611425" cy="226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675" y="407075"/>
            <a:ext cx="3213148" cy="180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25" y="2541778"/>
            <a:ext cx="3739675" cy="210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3500" y="258612"/>
            <a:ext cx="3739699" cy="21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0374" y="2541775"/>
            <a:ext cx="3125951" cy="2289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هما ليه بيعملوا ألعاب ؟؟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الربح المادي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توصيل فكرة أو قضية معينة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للتسلية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حاجات تانية -</a:t>
            </a:r>
          </a:p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962100"/>
            <a:ext cx="8512774" cy="26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476" y="96887"/>
            <a:ext cx="5378700" cy="49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هما ليه بيعملوا ألعاب ؟؟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الربح المادي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توصيل فكرة أو قضية معينة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للتسلية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حاجات تانية -</a:t>
            </a:r>
          </a:p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600" y="400050"/>
            <a:ext cx="295275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هما ليه بيعملوا ألعاب ؟؟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الربح المادي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توصيل فكرة أو قضية معينة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للتسلية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حاجات تانية -</a:t>
            </a:r>
          </a:p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75" y="136982"/>
            <a:ext cx="4048524" cy="22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950" y="243550"/>
            <a:ext cx="3445520" cy="22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0850" y="2590718"/>
            <a:ext cx="4044425" cy="22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075" y="2674950"/>
            <a:ext cx="3218774" cy="213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/>
              <a:t>المقادير 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04" y="1332575"/>
            <a:ext cx="3024850" cy="201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body" idx="4294967295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الفكرة -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قصة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فريق عمل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مشاهد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أكواد 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2100" y="1493000"/>
            <a:ext cx="1523024" cy="152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9800" y="1493000"/>
            <a:ext cx="925000" cy="13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7850" y="1792011"/>
            <a:ext cx="924998" cy="92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2100" y="3364334"/>
            <a:ext cx="1711024" cy="92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4975" y="356855"/>
            <a:ext cx="1581648" cy="73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50" y="242849"/>
            <a:ext cx="3171400" cy="16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4649" y="567799"/>
            <a:ext cx="4886474" cy="26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150" y="2095875"/>
            <a:ext cx="3630799" cy="19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2542237" y="2939151"/>
            <a:ext cx="7772400" cy="151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Modeling steps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600" y="1421024"/>
            <a:ext cx="3960374" cy="21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7200" y="797051"/>
            <a:ext cx="5304523" cy="28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736412" y="3474676"/>
            <a:ext cx="7772400" cy="151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Character design steps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23" y="1560300"/>
            <a:ext cx="2460750" cy="25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00" y="391324"/>
            <a:ext cx="4109801" cy="220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2949" y="1021837"/>
            <a:ext cx="5682950" cy="309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50" y="290675"/>
            <a:ext cx="7819224" cy="44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طب أنا أعمل إيه ؟؟ 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4294967295"/>
          </p:nvPr>
        </p:nvSpPr>
        <p:spPr>
          <a:xfrm>
            <a:off x="4508350" y="1288800"/>
            <a:ext cx="4178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تحديد المجال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التعلم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البحث عن فريق عمل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العمل -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88800"/>
            <a:ext cx="3407724" cy="190832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/>
          <p:nvPr/>
        </p:nvSpPr>
        <p:spPr>
          <a:xfrm>
            <a:off x="3063675" y="2652700"/>
            <a:ext cx="7173600" cy="83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75099">
            <a:off x="2992873" y="1854249"/>
            <a:ext cx="1912125" cy="14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طب أنا أعمل إيه ؟؟ 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4294967295"/>
          </p:nvPr>
        </p:nvSpPr>
        <p:spPr>
          <a:xfrm>
            <a:off x="4508350" y="1288800"/>
            <a:ext cx="4178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تحديد المجال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التعلم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البحث عن فريق عمل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العمل -</a:t>
            </a:r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88800"/>
            <a:ext cx="3407724" cy="19083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3063675" y="2652700"/>
            <a:ext cx="7173600" cy="83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05" name="Shape 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025" y="3285575"/>
            <a:ext cx="1580074" cy="158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75" y="24272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1145775" y="1444625"/>
            <a:ext cx="7173600" cy="83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التعليم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75" y="24272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/>
        </p:nvSpPr>
        <p:spPr>
          <a:xfrm>
            <a:off x="1145775" y="1444625"/>
            <a:ext cx="7173600" cy="83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التعليم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62011">
            <a:off x="4287937" y="645287"/>
            <a:ext cx="2486025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75" y="24272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1145775" y="1444625"/>
            <a:ext cx="7173600" cy="83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التعليم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5819">
            <a:off x="3140393" y="843431"/>
            <a:ext cx="4609703" cy="2765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75" y="24272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1145775" y="1444625"/>
            <a:ext cx="1120800" cy="58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التعليم</a:t>
            </a:r>
          </a:p>
        </p:txBody>
      </p:sp>
      <p:pic>
        <p:nvPicPr>
          <p:cNvPr id="336" name="Shape 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75725">
            <a:off x="4733867" y="575142"/>
            <a:ext cx="2381249" cy="1428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 rot="1654800">
            <a:off x="2493781" y="2055000"/>
            <a:ext cx="1120982" cy="5851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الشباب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75" y="24272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1145775" y="1444625"/>
            <a:ext cx="1120800" cy="58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التعليم</a:t>
            </a:r>
          </a:p>
        </p:txBody>
      </p:sp>
      <p:pic>
        <p:nvPicPr>
          <p:cNvPr id="344" name="Shape 3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3242">
            <a:off x="362860" y="210286"/>
            <a:ext cx="1878034" cy="112682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/>
        </p:nvSpPr>
        <p:spPr>
          <a:xfrm rot="1654532">
            <a:off x="2534370" y="1961587"/>
            <a:ext cx="699908" cy="513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الشباب</a:t>
            </a:r>
          </a:p>
        </p:txBody>
      </p:sp>
      <p:pic>
        <p:nvPicPr>
          <p:cNvPr id="346" name="Shape 3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42029">
            <a:off x="2091792" y="357630"/>
            <a:ext cx="2089751" cy="156731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 rot="3789090">
            <a:off x="2880137" y="2773306"/>
            <a:ext cx="949222" cy="5127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وسائل العرض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523" y="1255500"/>
            <a:ext cx="2460750" cy="259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0400" y="1951449"/>
            <a:ext cx="1900625" cy="19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75" y="24272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 txBox="1"/>
          <p:nvPr/>
        </p:nvSpPr>
        <p:spPr>
          <a:xfrm>
            <a:off x="1145775" y="1444625"/>
            <a:ext cx="1120800" cy="58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التعليم</a:t>
            </a:r>
          </a:p>
        </p:txBody>
      </p:sp>
      <p:pic>
        <p:nvPicPr>
          <p:cNvPr id="354" name="Shape 3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3242">
            <a:off x="362860" y="210286"/>
            <a:ext cx="1878034" cy="112682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 rot="1654532">
            <a:off x="2534370" y="1961587"/>
            <a:ext cx="699908" cy="513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الشباب</a:t>
            </a:r>
          </a:p>
        </p:txBody>
      </p:sp>
      <p:pic>
        <p:nvPicPr>
          <p:cNvPr id="356" name="Shape 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42029">
            <a:off x="2091792" y="357630"/>
            <a:ext cx="2089751" cy="156731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 rot="3789090">
            <a:off x="2880137" y="2773306"/>
            <a:ext cx="949222" cy="5127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وسائل العرض</a:t>
            </a:r>
          </a:p>
        </p:txBody>
      </p:sp>
      <p:pic>
        <p:nvPicPr>
          <p:cNvPr id="358" name="Shape 3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114011">
            <a:off x="4119849" y="507849"/>
            <a:ext cx="20002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Shape 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75" y="242727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1145775" y="1444625"/>
            <a:ext cx="1120800" cy="58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التعليم</a:t>
            </a:r>
          </a:p>
        </p:txBody>
      </p:sp>
      <p:pic>
        <p:nvPicPr>
          <p:cNvPr id="365" name="Shape 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3242">
            <a:off x="362860" y="210286"/>
            <a:ext cx="1878034" cy="112682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/>
          <p:nvPr/>
        </p:nvSpPr>
        <p:spPr>
          <a:xfrm rot="1654532">
            <a:off x="2534370" y="1961587"/>
            <a:ext cx="699908" cy="513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الشباب</a:t>
            </a:r>
          </a:p>
        </p:txBody>
      </p:sp>
      <p:pic>
        <p:nvPicPr>
          <p:cNvPr id="367" name="Shape 3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42029">
            <a:off x="2091792" y="357630"/>
            <a:ext cx="2089751" cy="156731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 rot="3789090">
            <a:off x="2880137" y="2773306"/>
            <a:ext cx="949222" cy="5127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وسائل العرض</a:t>
            </a:r>
          </a:p>
        </p:txBody>
      </p:sp>
      <p:pic>
        <p:nvPicPr>
          <p:cNvPr id="369" name="Shape 3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5666">
            <a:off x="4119849" y="507850"/>
            <a:ext cx="20002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0250" y="2681075"/>
            <a:ext cx="2865575" cy="200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964" y="0"/>
            <a:ext cx="77220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1198314" y="848120"/>
            <a:ext cx="1914349" cy="148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97" y="521800"/>
            <a:ext cx="2982773" cy="22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1198314" y="848120"/>
            <a:ext cx="1914349" cy="148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97" y="521800"/>
            <a:ext cx="2982773" cy="22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200" y="369399"/>
            <a:ext cx="2462145" cy="243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1198314" y="848120"/>
            <a:ext cx="1914349" cy="148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97" y="521800"/>
            <a:ext cx="2982773" cy="22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200" y="369399"/>
            <a:ext cx="2462145" cy="24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350" y="563378"/>
            <a:ext cx="4693223" cy="215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1198314" y="848120"/>
            <a:ext cx="1914349" cy="148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97" y="521800"/>
            <a:ext cx="2982773" cy="22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200" y="369399"/>
            <a:ext cx="2462145" cy="24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350" y="563378"/>
            <a:ext cx="4693223" cy="215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125" y="374274"/>
            <a:ext cx="2462145" cy="243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1198314" y="848120"/>
            <a:ext cx="1914349" cy="148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97" y="521800"/>
            <a:ext cx="2982773" cy="22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200" y="369399"/>
            <a:ext cx="2462145" cy="24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350" y="563378"/>
            <a:ext cx="4693223" cy="215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125" y="374274"/>
            <a:ext cx="2462145" cy="24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3399" y="2705975"/>
            <a:ext cx="3133323" cy="243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1198314" y="848120"/>
            <a:ext cx="1914349" cy="148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97" y="521800"/>
            <a:ext cx="2982773" cy="22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200" y="369399"/>
            <a:ext cx="2462145" cy="24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350" y="563378"/>
            <a:ext cx="4693223" cy="215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125" y="374274"/>
            <a:ext cx="2462145" cy="24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3399" y="2705975"/>
            <a:ext cx="3133323" cy="243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3475" y="2569100"/>
            <a:ext cx="2462145" cy="243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89" y="0"/>
            <a:ext cx="771602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523" y="1255500"/>
            <a:ext cx="2460750" cy="259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0400" y="1951449"/>
            <a:ext cx="1900625" cy="19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3000" y="2561700"/>
            <a:ext cx="1290375" cy="12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hape 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775" y="297444"/>
            <a:ext cx="3571250" cy="25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746" y="1464896"/>
            <a:ext cx="4554524" cy="25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hape 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427" y="452177"/>
            <a:ext cx="7478799" cy="418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Shape 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75" y="356374"/>
            <a:ext cx="3116600" cy="23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050" y="356375"/>
            <a:ext cx="3504411" cy="233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6150" y="2066912"/>
            <a:ext cx="2400300" cy="30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Shape 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25" y="600499"/>
            <a:ext cx="4403499" cy="292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6150" y="2066912"/>
            <a:ext cx="2400300" cy="30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Shape 4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hape 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9650" y="371400"/>
            <a:ext cx="1555274" cy="9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9075" y="3951960"/>
            <a:ext cx="1805850" cy="8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825" y="200324"/>
            <a:ext cx="1866324" cy="130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4248" y="278558"/>
            <a:ext cx="1805849" cy="121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9399" y="3811637"/>
            <a:ext cx="1401655" cy="9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25400" y="3460725"/>
            <a:ext cx="2028625" cy="15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طب أنا أعمل إيه ؟؟ </a:t>
            </a:r>
          </a:p>
        </p:txBody>
      </p:sp>
      <p:sp>
        <p:nvSpPr>
          <p:cNvPr id="486" name="Shape 486"/>
          <p:cNvSpPr txBox="1">
            <a:spLocks noGrp="1"/>
          </p:cNvSpPr>
          <p:nvPr>
            <p:ph type="body" idx="4294967295"/>
          </p:nvPr>
        </p:nvSpPr>
        <p:spPr>
          <a:xfrm>
            <a:off x="4508350" y="1288800"/>
            <a:ext cx="4178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تحديد المجال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التعلم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البحث عن فريق عمل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العمل -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3063675" y="2652700"/>
            <a:ext cx="7173600" cy="83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/>
              <a:t>التعلم والعمل  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2718675" y="1288800"/>
            <a:ext cx="59682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اتعلم فين ؟؟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 إزاي اختار المجال ؟؟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إيه هى البرامج الي حتعامل معاها؟؟ -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3337675" y="585350"/>
            <a:ext cx="7173600" cy="83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ctrTitle" idx="4294967295"/>
          </p:nvPr>
        </p:nvSpPr>
        <p:spPr>
          <a:xfrm>
            <a:off x="2627150" y="200300"/>
            <a:ext cx="5105399" cy="117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Name : Fouad Ahmed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ctrTitle" idx="4294967295"/>
          </p:nvPr>
        </p:nvSpPr>
        <p:spPr>
          <a:xfrm>
            <a:off x="2059700" y="926675"/>
            <a:ext cx="5200199" cy="389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Education : 2nd Year High  School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ctrTitle" idx="4294967295"/>
          </p:nvPr>
        </p:nvSpPr>
        <p:spPr>
          <a:xfrm>
            <a:off x="2682900" y="1305375"/>
            <a:ext cx="6494100" cy="75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Work : Director &amp; Owner at OGW  &amp; AGP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&amp;(3D , 2D Artist - Flash , 3D Game developer)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025" y="3403512"/>
            <a:ext cx="2048801" cy="109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650" y="2996550"/>
            <a:ext cx="1906624" cy="190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7113">
            <a:off x="7218774" y="2910300"/>
            <a:ext cx="1660900" cy="89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0" y="309887"/>
            <a:ext cx="1387924" cy="138792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2" name="Shape 1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7157">
            <a:off x="7355262" y="4007815"/>
            <a:ext cx="1387925" cy="74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75199">
            <a:off x="5355212" y="2843659"/>
            <a:ext cx="1532945" cy="83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60852">
            <a:off x="5427712" y="3857560"/>
            <a:ext cx="1387924" cy="10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61038">
            <a:off x="6552700" y="3618813"/>
            <a:ext cx="1172062" cy="6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203062">
            <a:off x="5028094" y="3569341"/>
            <a:ext cx="919224" cy="506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hape 5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75" y="183825"/>
            <a:ext cx="2886476" cy="216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hape 5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75" y="183825"/>
            <a:ext cx="2886476" cy="21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9650" y="239974"/>
            <a:ext cx="3156774" cy="16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2500" y="2960268"/>
            <a:ext cx="2823650" cy="20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775" y="3112675"/>
            <a:ext cx="3473898" cy="185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16" name="Shape 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22" name="Shape 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0250" y="1506949"/>
            <a:ext cx="1605573" cy="142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0250" y="1506949"/>
            <a:ext cx="1605573" cy="142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749" y="1217037"/>
            <a:ext cx="1802075" cy="17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0250" y="1506949"/>
            <a:ext cx="1605573" cy="142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749" y="1217037"/>
            <a:ext cx="1802075" cy="17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3746" y="1205771"/>
            <a:ext cx="1915875" cy="19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0250" y="1506949"/>
            <a:ext cx="1138383" cy="10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1675" y="1524043"/>
            <a:ext cx="1008775" cy="97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3274" y="2829075"/>
            <a:ext cx="1721425" cy="167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3748" y="1276601"/>
            <a:ext cx="108632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Shape 5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2725" y="2202600"/>
            <a:ext cx="2716724" cy="271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57" name="Shape 5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0250" y="1506949"/>
            <a:ext cx="1138383" cy="10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1675" y="1524043"/>
            <a:ext cx="1008775" cy="97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525" y="2809048"/>
            <a:ext cx="879835" cy="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987" y="3823206"/>
            <a:ext cx="1268900" cy="12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2398" y="1412276"/>
            <a:ext cx="108632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0000" y="2668562"/>
            <a:ext cx="1138375" cy="11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69" name="Shape 5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0250" y="1506949"/>
            <a:ext cx="1138383" cy="10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1675" y="1524043"/>
            <a:ext cx="1008775" cy="97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525" y="2809048"/>
            <a:ext cx="879835" cy="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987" y="3823206"/>
            <a:ext cx="1268900" cy="12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2398" y="1412276"/>
            <a:ext cx="108632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0000" y="2668562"/>
            <a:ext cx="1138375" cy="11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85375" y="2684825"/>
            <a:ext cx="2030904" cy="11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75" y="1506949"/>
            <a:ext cx="1008775" cy="10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Shape 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0250" y="1506949"/>
            <a:ext cx="1138383" cy="10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1675" y="1524043"/>
            <a:ext cx="1008775" cy="97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Shape 5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525" y="2809048"/>
            <a:ext cx="879835" cy="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Shape 5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987" y="3823206"/>
            <a:ext cx="1268900" cy="12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Shape 5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2398" y="1412276"/>
            <a:ext cx="108632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Shape 5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0000" y="2668562"/>
            <a:ext cx="1138375" cy="11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85375" y="2684825"/>
            <a:ext cx="2030904" cy="11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93725" y="1868825"/>
            <a:ext cx="3366724" cy="217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 </a:t>
            </a:r>
          </a:p>
        </p:txBody>
      </p:sp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150" y="3617812"/>
            <a:ext cx="500374" cy="50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9675" y="2994277"/>
            <a:ext cx="433499" cy="38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Shape 5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5074" y="2414565"/>
            <a:ext cx="433500" cy="41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Shape 5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2975" y="3454614"/>
            <a:ext cx="559674" cy="54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Shape 6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9656" y="2710228"/>
            <a:ext cx="668200" cy="6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7350" y="2083100"/>
            <a:ext cx="433500" cy="4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14575" y="2016230"/>
            <a:ext cx="500374" cy="50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6500" y="2049655"/>
            <a:ext cx="892686" cy="5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Shape 60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8574" y="2640575"/>
            <a:ext cx="2220311" cy="147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610" name="Shape 6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00" y="2495246"/>
            <a:ext cx="277888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506" y="2148965"/>
            <a:ext cx="240749" cy="21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Shape 6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469" y="1827021"/>
            <a:ext cx="240748" cy="2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1704" y="2404614"/>
            <a:ext cx="310820" cy="30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557" y="1991218"/>
            <a:ext cx="371091" cy="37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0128" y="1642941"/>
            <a:ext cx="240748" cy="24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87356" y="1605805"/>
            <a:ext cx="277887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Shape 6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38266" y="1624368"/>
            <a:ext cx="495761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4218" y="1952536"/>
            <a:ext cx="1233070" cy="82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42925" y="1409749"/>
            <a:ext cx="2553621" cy="13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52950" y="1907624"/>
            <a:ext cx="1772875" cy="9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42925" y="2707500"/>
            <a:ext cx="2701299" cy="20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Shape 6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6">
            <a:off x="4284649" y="3002482"/>
            <a:ext cx="1179616" cy="91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26699" y="2801404"/>
            <a:ext cx="1837975" cy="137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42237" y="2707495"/>
            <a:ext cx="1517165" cy="15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630" name="Shape 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00" y="2495246"/>
            <a:ext cx="277888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506" y="2148965"/>
            <a:ext cx="240749" cy="21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Shape 6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469" y="1827021"/>
            <a:ext cx="240748" cy="2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Shape 6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1704" y="2404614"/>
            <a:ext cx="310820" cy="30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Shape 6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557" y="1991218"/>
            <a:ext cx="371091" cy="37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Shape 6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0128" y="1642941"/>
            <a:ext cx="240748" cy="24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Shape 6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87356" y="1605805"/>
            <a:ext cx="277887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38266" y="1624368"/>
            <a:ext cx="495761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4218" y="1952536"/>
            <a:ext cx="1233070" cy="82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Shape 6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42925" y="1409749"/>
            <a:ext cx="2553621" cy="13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52950" y="1907624"/>
            <a:ext cx="1772875" cy="9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Shape 6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42925" y="2707500"/>
            <a:ext cx="2701299" cy="20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Shape 6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67300" y="3371525"/>
            <a:ext cx="2827051" cy="15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Shape 6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6">
            <a:off x="4537374" y="2657282"/>
            <a:ext cx="1179616" cy="91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Shape 64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279424" y="2456204"/>
            <a:ext cx="1837975" cy="137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Shape 64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94962" y="2362295"/>
            <a:ext cx="1517165" cy="15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187" y="3177121"/>
            <a:ext cx="277888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Shape 6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2793" y="2830840"/>
            <a:ext cx="240749" cy="21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5757" y="2508896"/>
            <a:ext cx="240748" cy="2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Shape 6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3991" y="3086489"/>
            <a:ext cx="310820" cy="30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8844" y="2673093"/>
            <a:ext cx="371091" cy="37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2415" y="2324816"/>
            <a:ext cx="240748" cy="24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Shape 6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9643" y="2287680"/>
            <a:ext cx="277887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Shape 6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90554" y="2306243"/>
            <a:ext cx="495761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Shape 6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86505" y="2634411"/>
            <a:ext cx="1233070" cy="82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Shape 66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48657" y="1702370"/>
            <a:ext cx="1335886" cy="71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Shape 66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69200" y="1962825"/>
            <a:ext cx="927451" cy="47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48657" y="2381268"/>
            <a:ext cx="1413142" cy="105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Shape 66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89512" y="3500150"/>
            <a:ext cx="2827051" cy="15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Shape 66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30825" y="2156037"/>
            <a:ext cx="2192599" cy="12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Shape 66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">
            <a:off x="5967022" y="2650887"/>
            <a:ext cx="673370" cy="52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Shape 66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19774" y="2536104"/>
            <a:ext cx="1049187" cy="78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Shape 66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85728" y="2482498"/>
            <a:ext cx="866057" cy="85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673" name="Shape 6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187" y="3177121"/>
            <a:ext cx="277888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Shape 6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2793" y="2830840"/>
            <a:ext cx="240749" cy="21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Shape 6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5757" y="2508896"/>
            <a:ext cx="240748" cy="2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Shape 6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3991" y="3086489"/>
            <a:ext cx="310820" cy="30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Shape 6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8844" y="2673093"/>
            <a:ext cx="371091" cy="37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Shape 6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2415" y="2324816"/>
            <a:ext cx="240748" cy="24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Shape 6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9643" y="2287680"/>
            <a:ext cx="277887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Shape 6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90554" y="2306243"/>
            <a:ext cx="495761" cy="27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86505" y="2634411"/>
            <a:ext cx="1233070" cy="82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Shape 6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96257" y="1702370"/>
            <a:ext cx="1335886" cy="71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Shape 68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16800" y="1962825"/>
            <a:ext cx="927451" cy="47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Shape 68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96257" y="2381268"/>
            <a:ext cx="1413142" cy="105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65712" y="3423950"/>
            <a:ext cx="2827051" cy="15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Shape 68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88025" y="2156037"/>
            <a:ext cx="2192599" cy="12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Shape 68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">
            <a:off x="5814622" y="2650887"/>
            <a:ext cx="673370" cy="52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Shape 68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67374" y="2536104"/>
            <a:ext cx="1049187" cy="78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Shape 68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33328" y="2482498"/>
            <a:ext cx="866057" cy="85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-: البرامج</a:t>
            </a:r>
          </a:p>
        </p:txBody>
      </p:sp>
      <p:pic>
        <p:nvPicPr>
          <p:cNvPr id="695" name="Shape 6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875" y="1497025"/>
            <a:ext cx="4334426" cy="32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Shape 7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350" y="109450"/>
            <a:ext cx="3894802" cy="219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Shape 7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732" y="109450"/>
            <a:ext cx="33065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Shape 7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7337" y="2376475"/>
            <a:ext cx="3708826" cy="24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 txBox="1">
            <a:spLocks noGrp="1"/>
          </p:cNvSpPr>
          <p:nvPr>
            <p:ph type="ctrTitle"/>
          </p:nvPr>
        </p:nvSpPr>
        <p:spPr>
          <a:xfrm>
            <a:off x="685800" y="1746892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شكرا</a:t>
            </a:r>
          </a:p>
        </p:txBody>
      </p:sp>
      <p:sp>
        <p:nvSpPr>
          <p:cNvPr id="708" name="Shape 708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66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Fouad Ahmed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Main Titles.. 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/>
              <a:t>يعني إيه لعبة ؟؟ -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هما ليه بيعملوا ألعاب ؟؟ -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إيه هى محتويات اللعبة ؟؟ -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بيعمولها إزاي ؟؟ - 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طيب انا اعمل ايه عشان اعمل واحدة؟؟ -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/>
              <a:t>استفتاء جمهوري -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4362">
            <a:off x="1271585" y="1244588"/>
            <a:ext cx="2010627" cy="1340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-plane">
  <a:themeElements>
    <a:clrScheme name="Custom 354">
      <a:dk1>
        <a:srgbClr val="000000"/>
      </a:dk1>
      <a:lt1>
        <a:srgbClr val="FFFFFF"/>
      </a:lt1>
      <a:dk2>
        <a:srgbClr val="30182B"/>
      </a:dk2>
      <a:lt2>
        <a:srgbClr val="DFDFDF"/>
      </a:lt2>
      <a:accent1>
        <a:srgbClr val="592D50"/>
      </a:accent1>
      <a:accent2>
        <a:srgbClr val="D3A67A"/>
      </a:accent2>
      <a:accent3>
        <a:srgbClr val="45485F"/>
      </a:accent3>
      <a:accent4>
        <a:srgbClr val="6B9756"/>
      </a:accent4>
      <a:accent5>
        <a:srgbClr val="7D576E"/>
      </a:accent5>
      <a:accent6>
        <a:srgbClr val="4C1A23"/>
      </a:accent6>
      <a:hlink>
        <a:srgbClr val="511E3E"/>
      </a:hlink>
      <a:folHlink>
        <a:srgbClr val="9EA0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283</Words>
  <Application>Microsoft Office PowerPoint</Application>
  <PresentationFormat>On-screen Show (16:9)</PresentationFormat>
  <Paragraphs>87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Georgia</vt:lpstr>
      <vt:lpstr>simple-dark-2</vt:lpstr>
      <vt:lpstr>paper-plane</vt:lpstr>
      <vt:lpstr>An Invitation to The   Game Developing World </vt:lpstr>
      <vt:lpstr>PowerPoint Presentation</vt:lpstr>
      <vt:lpstr>PowerPoint Presentation</vt:lpstr>
      <vt:lpstr>PowerPoint Presentation</vt:lpstr>
      <vt:lpstr>PowerPoint Presentation</vt:lpstr>
      <vt:lpstr>Name : Fouad Ahmed</vt:lpstr>
      <vt:lpstr>PowerPoint Presentation</vt:lpstr>
      <vt:lpstr>PowerPoint Presentation</vt:lpstr>
      <vt:lpstr>The Main Titles.. </vt:lpstr>
      <vt:lpstr>يعني إيه لعبة ؟؟</vt:lpstr>
      <vt:lpstr>PowerPoint Presentation</vt:lpstr>
      <vt:lpstr>PowerPoint Presentation</vt:lpstr>
      <vt:lpstr>PowerPoint Presentation</vt:lpstr>
      <vt:lpstr>PowerPoint Presentation</vt:lpstr>
      <vt:lpstr>هما ليه بيعملوا ألعاب ؟؟</vt:lpstr>
      <vt:lpstr>PowerPoint Presentation</vt:lpstr>
      <vt:lpstr>PowerPoint Presentation</vt:lpstr>
      <vt:lpstr>هما ليه بيعملوا ألعاب ؟؟</vt:lpstr>
      <vt:lpstr>PowerPoint Presentation</vt:lpstr>
      <vt:lpstr>هما ليه بيعملوا ألعاب ؟؟</vt:lpstr>
      <vt:lpstr>PowerPoint Presentation</vt:lpstr>
      <vt:lpstr>المقادير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طب أنا أعمل إيه ؟؟ </vt:lpstr>
      <vt:lpstr>طب أنا أعمل إيه ؟؟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طب أنا أعمل إيه ؟؟ </vt:lpstr>
      <vt:lpstr>التعلم والعمل  </vt:lpstr>
      <vt:lpstr>PowerPoint Presentation</vt:lpstr>
      <vt:lpstr>PowerPoint Presentation</vt:lpstr>
      <vt:lpstr>PowerPoint Presentation</vt:lpstr>
      <vt:lpstr>-: البرامج</vt:lpstr>
      <vt:lpstr>-: البرامج</vt:lpstr>
      <vt:lpstr>-: البرامج</vt:lpstr>
      <vt:lpstr>-: البرامج</vt:lpstr>
      <vt:lpstr>-: البرامج</vt:lpstr>
      <vt:lpstr>-: البرامج</vt:lpstr>
      <vt:lpstr>-: البرامج</vt:lpstr>
      <vt:lpstr>-: البرامج</vt:lpstr>
      <vt:lpstr>-: البرامج </vt:lpstr>
      <vt:lpstr>-: البرامج</vt:lpstr>
      <vt:lpstr>-: البرامج</vt:lpstr>
      <vt:lpstr>-: البرامج</vt:lpstr>
      <vt:lpstr>-: البرامج</vt:lpstr>
      <vt:lpstr>-: البرامج</vt:lpstr>
      <vt:lpstr>PowerPoint Presentation</vt:lpstr>
      <vt:lpstr>شكرا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Invitation to The   Game Developing World</dc:title>
  <dc:creator>Fouad</dc:creator>
  <cp:lastModifiedBy>Fouad</cp:lastModifiedBy>
  <cp:revision>3</cp:revision>
  <dcterms:modified xsi:type="dcterms:W3CDTF">2016-02-13T09:04:10Z</dcterms:modified>
</cp:coreProperties>
</file>