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60" r:id="rId1"/>
  </p:sldMasterIdLst>
  <p:notesMasterIdLst>
    <p:notesMasterId r:id="rId32"/>
  </p:notesMasterIdLst>
  <p:sldIdLst>
    <p:sldId id="257" r:id="rId2"/>
    <p:sldId id="285" r:id="rId3"/>
    <p:sldId id="256" r:id="rId4"/>
    <p:sldId id="258" r:id="rId5"/>
    <p:sldId id="261" r:id="rId6"/>
    <p:sldId id="264" r:id="rId7"/>
    <p:sldId id="262" r:id="rId8"/>
    <p:sldId id="263" r:id="rId9"/>
    <p:sldId id="265" r:id="rId10"/>
    <p:sldId id="266" r:id="rId11"/>
    <p:sldId id="260" r:id="rId12"/>
    <p:sldId id="259" r:id="rId13"/>
    <p:sldId id="278" r:id="rId14"/>
    <p:sldId id="267" r:id="rId15"/>
    <p:sldId id="279" r:id="rId16"/>
    <p:sldId id="268" r:id="rId17"/>
    <p:sldId id="280" r:id="rId18"/>
    <p:sldId id="269" r:id="rId19"/>
    <p:sldId id="270" r:id="rId20"/>
    <p:sldId id="281" r:id="rId21"/>
    <p:sldId id="271" r:id="rId22"/>
    <p:sldId id="282" r:id="rId23"/>
    <p:sldId id="272" r:id="rId24"/>
    <p:sldId id="283" r:id="rId25"/>
    <p:sldId id="273" r:id="rId26"/>
    <p:sldId id="284" r:id="rId27"/>
    <p:sldId id="274" r:id="rId28"/>
    <p:sldId id="275" r:id="rId29"/>
    <p:sldId id="276" r:id="rId30"/>
    <p:sldId id="277" r:id="rId31"/>
  </p:sldIdLst>
  <p:sldSz cx="9144000" cy="6858000" type="screen4x3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Arial Narrow" pitchFamily="34" charset="0"/>
      <p:regular r:id="rId37"/>
      <p:bold r:id="rId38"/>
      <p:italic r:id="rId39"/>
      <p:boldItalic r:id="rId40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081" autoAdjust="0"/>
    <p:restoredTop sz="94660"/>
  </p:normalViewPr>
  <p:slideViewPr>
    <p:cSldViewPr>
      <p:cViewPr varScale="1">
        <p:scale>
          <a:sx n="66" d="100"/>
          <a:sy n="66" d="100"/>
        </p:scale>
        <p:origin x="-72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13979AC-ED29-4FBB-8E61-060F76C39DEB}" type="datetimeFigureOut">
              <a:rPr lang="ar-EG" smtClean="0"/>
              <a:t>19/09/1431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3E4E2E1-EA84-4F50-ABE3-57A3028CCEA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93169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4E2E1-EA84-4F50-ABE3-57A3028CCEA5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631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9F7E-CCEC-4338-8EC1-AC7081B5DDC8}" type="datetimeFigureOut">
              <a:rPr lang="ar-EG" smtClean="0"/>
              <a:pPr/>
              <a:t>19/09/1431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C1DA-E000-4020-9F48-E0EBF6196F11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9F7E-CCEC-4338-8EC1-AC7081B5DDC8}" type="datetimeFigureOut">
              <a:rPr lang="ar-EG" smtClean="0"/>
              <a:pPr/>
              <a:t>19/09/1431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C1DA-E000-4020-9F48-E0EBF6196F11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9F7E-CCEC-4338-8EC1-AC7081B5DDC8}" type="datetimeFigureOut">
              <a:rPr lang="ar-EG" smtClean="0"/>
              <a:pPr/>
              <a:t>19/09/1431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C1DA-E000-4020-9F48-E0EBF6196F11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9F7E-CCEC-4338-8EC1-AC7081B5DDC8}" type="datetimeFigureOut">
              <a:rPr lang="ar-EG" smtClean="0"/>
              <a:pPr/>
              <a:t>19/09/1431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C1DA-E000-4020-9F48-E0EBF6196F11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9F7E-CCEC-4338-8EC1-AC7081B5DDC8}" type="datetimeFigureOut">
              <a:rPr lang="ar-EG" smtClean="0"/>
              <a:pPr/>
              <a:t>19/09/1431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C1DA-E000-4020-9F48-E0EBF6196F11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9F7E-CCEC-4338-8EC1-AC7081B5DDC8}" type="datetimeFigureOut">
              <a:rPr lang="ar-EG" smtClean="0"/>
              <a:pPr/>
              <a:t>19/09/1431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C1DA-E000-4020-9F48-E0EBF6196F11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9F7E-CCEC-4338-8EC1-AC7081B5DDC8}" type="datetimeFigureOut">
              <a:rPr lang="ar-EG" smtClean="0"/>
              <a:pPr/>
              <a:t>19/09/1431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C1DA-E000-4020-9F48-E0EBF6196F11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9F7E-CCEC-4338-8EC1-AC7081B5DDC8}" type="datetimeFigureOut">
              <a:rPr lang="ar-EG" smtClean="0"/>
              <a:pPr/>
              <a:t>19/09/1431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C1DA-E000-4020-9F48-E0EBF6196F11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9F7E-CCEC-4338-8EC1-AC7081B5DDC8}" type="datetimeFigureOut">
              <a:rPr lang="ar-EG" smtClean="0"/>
              <a:pPr/>
              <a:t>19/09/1431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C1DA-E000-4020-9F48-E0EBF6196F11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9F7E-CCEC-4338-8EC1-AC7081B5DDC8}" type="datetimeFigureOut">
              <a:rPr lang="ar-EG" smtClean="0"/>
              <a:pPr/>
              <a:t>19/09/1431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C1DA-E000-4020-9F48-E0EBF6196F11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9F7E-CCEC-4338-8EC1-AC7081B5DDC8}" type="datetimeFigureOut">
              <a:rPr lang="ar-EG" smtClean="0"/>
              <a:pPr/>
              <a:t>19/09/1431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C1DA-E000-4020-9F48-E0EBF6196F11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089A9F7E-CCEC-4338-8EC1-AC7081B5DDC8}" type="datetimeFigureOut">
              <a:rPr lang="ar-EG" smtClean="0"/>
              <a:pPr/>
              <a:t>19/09/1431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A3AC1DA-E000-4020-9F48-E0EBF6196F11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3240360"/>
          </a:xfrm>
        </p:spPr>
        <p:txBody>
          <a:bodyPr rtlCol="1">
            <a:noAutofit/>
            <a:scene3d>
              <a:camera prst="orthographicFront">
                <a:rot lat="0" lon="19799991" rev="0"/>
              </a:camera>
              <a:lightRig rig="threePt" dir="t"/>
            </a:scene3d>
            <a:sp3d>
              <a:bevelT w="228600" h="273050"/>
              <a:bevelB w="88900" h="1905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39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DNA</a:t>
            </a:r>
            <a:endParaRPr lang="ar-EG" sz="239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57671"/>
            <a:ext cx="5590691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By : Mohamed Nabil </a:t>
            </a:r>
            <a:r>
              <a:rPr lang="en-US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Ragab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Safwa Agriculture</a:t>
            </a:r>
            <a:endParaRPr lang="ar-EG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92" y="5157193"/>
            <a:ext cx="3567554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948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5" b="1035"/>
          <a:stretch/>
        </p:blipFill>
        <p:spPr bwMode="auto">
          <a:xfrm>
            <a:off x="7266" y="18784"/>
            <a:ext cx="9136734" cy="684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2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" y="-1"/>
            <a:ext cx="9125542" cy="684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30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06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5652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3640" y="116632"/>
            <a:ext cx="3240360" cy="1080121"/>
          </a:xfrm>
        </p:spPr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ar-EG" sz="4400" cap="none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الكائن الحى</a:t>
            </a:r>
            <a:endParaRPr lang="ar-EG" sz="4400" cap="none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3111" y="2456795"/>
            <a:ext cx="3024336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الحركة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التكاثر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التنفس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التغذية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الاخراج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النمو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الاحساس</a:t>
            </a:r>
          </a:p>
        </p:txBody>
      </p:sp>
    </p:spTree>
    <p:extLst>
      <p:ext uri="{BB962C8B-B14F-4D97-AF65-F5344CB8AC3E}">
        <p14:creationId xmlns:p14="http://schemas.microsoft.com/office/powerpoint/2010/main" val="40378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1757" y="2177910"/>
            <a:ext cx="20505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التكاثر</a:t>
            </a:r>
            <a:endParaRPr lang="ar-EG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74" y="1124744"/>
            <a:ext cx="4408884" cy="33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37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5652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3640" y="116632"/>
            <a:ext cx="3240360" cy="1080121"/>
          </a:xfrm>
        </p:spPr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ar-EG" sz="4400" cap="none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الكائن الحى</a:t>
            </a:r>
            <a:endParaRPr lang="ar-EG" sz="4400" cap="none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3111" y="2456795"/>
            <a:ext cx="3024336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الحركة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التكاثر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التنفس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التغذية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الاخراج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النمو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الاحساس</a:t>
            </a:r>
          </a:p>
        </p:txBody>
      </p:sp>
    </p:spTree>
    <p:extLst>
      <p:ext uri="{BB962C8B-B14F-4D97-AF65-F5344CB8AC3E}">
        <p14:creationId xmlns:p14="http://schemas.microsoft.com/office/powerpoint/2010/main" val="40378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88224" y="2268735"/>
            <a:ext cx="2555776" cy="1880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</a:t>
            </a:r>
            <a:r>
              <a:rPr lang="en-US" sz="1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</a:t>
            </a:r>
            <a:endParaRPr lang="ar-EG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3848" y="2376397"/>
            <a:ext cx="2758963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EG" sz="96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التنفس</a:t>
            </a:r>
            <a:endParaRPr lang="ar-EG" sz="96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691680" y="3068960"/>
            <a:ext cx="1656185" cy="432048"/>
          </a:xfrm>
          <a:prstGeom prst="rightArrow">
            <a:avLst>
              <a:gd name="adj1" fmla="val 50000"/>
              <a:gd name="adj2" fmla="val 76875"/>
            </a:avLst>
          </a:prstGeom>
        </p:spPr>
        <p:style>
          <a:lnRef idx="2">
            <a:schemeClr val="accent2">
              <a:shade val="50000"/>
            </a:schemeClr>
          </a:lnRef>
          <a:fillRef idx="1003">
            <a:schemeClr val="lt1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7" name="Right Arrow 6"/>
          <p:cNvSpPr/>
          <p:nvPr/>
        </p:nvSpPr>
        <p:spPr>
          <a:xfrm rot="10800000" flipH="1">
            <a:off x="5850988" y="3124492"/>
            <a:ext cx="1241292" cy="376516"/>
          </a:xfrm>
          <a:prstGeom prst="rightArrow">
            <a:avLst>
              <a:gd name="adj1" fmla="val 50000"/>
              <a:gd name="adj2" fmla="val 76875"/>
            </a:avLst>
          </a:prstGeom>
        </p:spPr>
        <p:style>
          <a:lnRef idx="2">
            <a:schemeClr val="accent2">
              <a:shade val="50000"/>
            </a:schemeClr>
          </a:lnRef>
          <a:fillRef idx="1003">
            <a:schemeClr val="lt1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" name="Oval 3"/>
          <p:cNvSpPr/>
          <p:nvPr/>
        </p:nvSpPr>
        <p:spPr>
          <a:xfrm>
            <a:off x="323528" y="2420888"/>
            <a:ext cx="1656184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 smtClean="0">
                <a:solidFill>
                  <a:srgbClr val="92D050"/>
                </a:solidFill>
              </a:rPr>
              <a:t>o</a:t>
            </a:r>
            <a:r>
              <a:rPr lang="en-US" dirty="0" smtClean="0"/>
              <a:t>2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33087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5652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3640" y="116632"/>
            <a:ext cx="3240360" cy="1080121"/>
          </a:xfrm>
        </p:spPr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ar-EG" sz="4400" cap="none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الكائن الحى</a:t>
            </a:r>
            <a:endParaRPr lang="ar-EG" sz="4400" cap="none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3111" y="2456795"/>
            <a:ext cx="3024336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الحركة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التكاثر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التنفس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التغذية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الاخراج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النمو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الاحساس</a:t>
            </a:r>
          </a:p>
        </p:txBody>
      </p:sp>
    </p:spTree>
    <p:extLst>
      <p:ext uri="{BB962C8B-B14F-4D97-AF65-F5344CB8AC3E}">
        <p14:creationId xmlns:p14="http://schemas.microsoft.com/office/powerpoint/2010/main" val="40378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41889" y="1807876"/>
            <a:ext cx="2531462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ar-EG" sz="8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التغذية </a:t>
            </a:r>
            <a:endParaRPr lang="ar-EG" sz="8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9"/>
            <a:ext cx="54768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7924"/>
            <a:ext cx="5471241" cy="371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241" y="14199"/>
            <a:ext cx="3672759" cy="173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4" y="3147924"/>
            <a:ext cx="3667125" cy="371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5321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" y="0"/>
            <a:ext cx="9123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4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sz="6600" dirty="0" smtClean="0"/>
              <a:t>ما معنى ال</a:t>
            </a:r>
            <a:r>
              <a:rPr lang="en-US" sz="6600" dirty="0" smtClean="0"/>
              <a:t>DNA</a:t>
            </a:r>
            <a:endParaRPr lang="ar-EG" sz="6600" dirty="0"/>
          </a:p>
        </p:txBody>
      </p:sp>
      <p:pic>
        <p:nvPicPr>
          <p:cNvPr id="4" name="Movie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340768"/>
            <a:ext cx="8208912" cy="53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5652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3640" y="116632"/>
            <a:ext cx="3240360" cy="1080121"/>
          </a:xfrm>
        </p:spPr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ar-EG" sz="4400" cap="none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الكائن الحى</a:t>
            </a:r>
            <a:endParaRPr lang="ar-EG" sz="4400" cap="none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3111" y="2456795"/>
            <a:ext cx="3024336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الحركة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التكاثر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التنفس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التغذية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الاخراج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النمو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الاحساس</a:t>
            </a:r>
          </a:p>
        </p:txBody>
      </p:sp>
    </p:spTree>
    <p:extLst>
      <p:ext uri="{BB962C8B-B14F-4D97-AF65-F5344CB8AC3E}">
        <p14:creationId xmlns:p14="http://schemas.microsoft.com/office/powerpoint/2010/main" val="40378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2276872"/>
            <a:ext cx="27847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72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innerShdw blurRad="63500" dist="50800" dir="13500000">
                    <a:srgbClr val="92D050"/>
                  </a:innerShdw>
                </a:effectLst>
              </a:rPr>
              <a:t>الاخراج </a:t>
            </a:r>
            <a:endParaRPr lang="ar-EG" sz="72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innerShdw blurRad="63500" dist="50800" dir="13500000">
                  <a:srgbClr val="92D050"/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74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5652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3640" y="116632"/>
            <a:ext cx="3240360" cy="1080121"/>
          </a:xfrm>
        </p:spPr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ar-EG" sz="4400" cap="none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الكائن الحى</a:t>
            </a:r>
            <a:endParaRPr lang="ar-EG" sz="4400" cap="none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3111" y="2456795"/>
            <a:ext cx="3024336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الحركة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التكاثر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التنفس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التغذية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الاخراج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النمو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الاحساس</a:t>
            </a:r>
          </a:p>
        </p:txBody>
      </p:sp>
    </p:spTree>
    <p:extLst>
      <p:ext uri="{BB962C8B-B14F-4D97-AF65-F5344CB8AC3E}">
        <p14:creationId xmlns:p14="http://schemas.microsoft.com/office/powerpoint/2010/main" val="40378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9832" y="2132856"/>
            <a:ext cx="330571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sz="13800" dirty="0" smtClean="0">
                <a:solidFill>
                  <a:srgbClr val="92D050"/>
                </a:solidFill>
                <a:effectLst>
                  <a:glow rad="1905000">
                    <a:schemeClr val="accent1">
                      <a:alpha val="40000"/>
                    </a:schemeClr>
                  </a:glow>
                  <a:outerShdw blurRad="38100" dist="38100" dir="2700000" algn="tl">
                    <a:schemeClr val="tx1"/>
                  </a:outerShdw>
                </a:effectLst>
              </a:rPr>
              <a:t>النمو </a:t>
            </a:r>
            <a:endParaRPr lang="ar-EG" sz="13800" dirty="0">
              <a:solidFill>
                <a:srgbClr val="92D050"/>
              </a:solidFill>
              <a:effectLst>
                <a:glow rad="1905000">
                  <a:schemeClr val="accent1">
                    <a:alpha val="40000"/>
                  </a:schemeClr>
                </a:glow>
                <a:outerShdw blurRad="38100" dist="38100" dir="2700000" algn="tl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6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5652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3640" y="116632"/>
            <a:ext cx="3240360" cy="1080121"/>
          </a:xfrm>
        </p:spPr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ar-EG" sz="4400" cap="none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الكائن الحى</a:t>
            </a:r>
            <a:endParaRPr lang="ar-EG" sz="4400" cap="none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3111" y="2456795"/>
            <a:ext cx="3024336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الحركة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التكاثر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التنفس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التغذية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الاخراج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النمو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الاحساس</a:t>
            </a:r>
          </a:p>
        </p:txBody>
      </p:sp>
    </p:spTree>
    <p:extLst>
      <p:ext uri="{BB962C8B-B14F-4D97-AF65-F5344CB8AC3E}">
        <p14:creationId xmlns:p14="http://schemas.microsoft.com/office/powerpoint/2010/main" val="40378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1844824"/>
            <a:ext cx="453650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6600" dirty="0" smtClean="0">
                <a:solidFill>
                  <a:srgbClr val="92D050"/>
                </a:solidFill>
                <a:effectLst>
                  <a:glow rad="1905000">
                    <a:schemeClr val="tx1">
                      <a:alpha val="24000"/>
                    </a:schemeClr>
                  </a:glow>
                  <a:outerShdw blurRad="38100" dist="38100" dir="2700000" algn="tl">
                    <a:schemeClr val="tx1"/>
                  </a:outerShdw>
                </a:effectLst>
              </a:rPr>
              <a:t>الاحساس</a:t>
            </a:r>
            <a:endParaRPr lang="ar-EG" sz="6600" dirty="0">
              <a:solidFill>
                <a:srgbClr val="92D050"/>
              </a:solidFill>
              <a:effectLst>
                <a:glow rad="1905000">
                  <a:schemeClr val="tx1">
                    <a:alpha val="24000"/>
                  </a:schemeClr>
                </a:glow>
                <a:outerShdw blurRad="38100" dist="38100" dir="2700000" algn="tl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5760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5652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3640" y="116632"/>
            <a:ext cx="3240360" cy="1080121"/>
          </a:xfrm>
        </p:spPr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ar-EG" sz="4400" cap="none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الكائن الحى</a:t>
            </a:r>
            <a:endParaRPr lang="ar-EG" sz="4400" cap="none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3111" y="2456795"/>
            <a:ext cx="3024336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الحركة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التكاثر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التنفس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التغذية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الاخراج</a:t>
            </a: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النمو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الاحساس</a:t>
            </a:r>
          </a:p>
        </p:txBody>
      </p:sp>
    </p:spTree>
    <p:extLst>
      <p:ext uri="{BB962C8B-B14F-4D97-AF65-F5344CB8AC3E}">
        <p14:creationId xmlns:p14="http://schemas.microsoft.com/office/powerpoint/2010/main" val="40378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محمد\mohamed\الصور\DNA\20061211hel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" y="17534"/>
            <a:ext cx="91468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7534"/>
            <a:ext cx="91440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التباين فى الكائنات الحية</a:t>
            </a:r>
            <a:endParaRPr lang="ar-EG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95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" y="0"/>
            <a:ext cx="5445624" cy="6859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30" y="0"/>
            <a:ext cx="3640961" cy="685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9155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1لا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571500"/>
            <a:ext cx="3923928" cy="2857500"/>
          </a:xfrm>
          <a:prstGeom prst="rect">
            <a:avLst/>
          </a:prstGeom>
          <a:effectLst>
            <a:glow rad="1905000">
              <a:schemeClr val="tx1">
                <a:alpha val="27000"/>
              </a:schemeClr>
            </a:glow>
            <a:outerShdw blurRad="50800" dist="50800" dir="5400000" sx="1000" sy="1000" algn="ctr" rotWithShape="0">
              <a:srgbClr val="000000">
                <a:alpha val="0"/>
              </a:srgbClr>
            </a:outerShdw>
            <a:reflection endPos="28000" dir="5400000" sy="-100000" algn="bl" rotWithShape="0"/>
            <a:softEdge rad="12700"/>
          </a:effectLst>
          <a:scene3d>
            <a:camera prst="orthographicFront">
              <a:rot lat="0" lon="18299965" rev="0"/>
            </a:camera>
            <a:lightRig rig="threePt" dir="t"/>
          </a:scene3d>
          <a:sp3d extrusionH="76200" contourW="12700">
            <a:bevelT h="381000"/>
            <a:bevelB w="482600"/>
            <a:extrusionClr>
              <a:srgbClr val="00B0F0"/>
            </a:extrusionClr>
            <a:contourClr>
              <a:schemeClr val="tx1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796136" y="404664"/>
            <a:ext cx="302433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المراجع:-</a:t>
            </a:r>
            <a:endParaRPr lang="ar-EG" sz="4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2000250"/>
            <a:ext cx="5940152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كتاب علم </a:t>
            </a:r>
            <a:r>
              <a:rPr lang="ar-EG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الوراثة201</a:t>
            </a:r>
            <a:endParaRPr lang="ar-EG" sz="32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EG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ar-EG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عام2010</a:t>
            </a:r>
            <a:r>
              <a:rPr lang="ar-EG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ar-EG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كلية  الزراعة – جامعة الاسكندرية </a:t>
            </a:r>
            <a:endParaRPr lang="ar-EG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3717033"/>
            <a:ext cx="518457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b="1" dirty="0" smtClean="0">
                <a:solidFill>
                  <a:srgbClr val="92D050"/>
                </a:solidFill>
              </a:rPr>
              <a:t>ا.د/ محمد ابو السعود </a:t>
            </a:r>
          </a:p>
          <a:p>
            <a:r>
              <a:rPr lang="ar-EG" sz="2400" b="1" dirty="0" smtClean="0">
                <a:solidFill>
                  <a:srgbClr val="00B050"/>
                </a:solidFill>
              </a:rPr>
              <a:t>                                   قسم امراض نبات </a:t>
            </a:r>
          </a:p>
          <a:p>
            <a:endParaRPr lang="ar-EG" sz="2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140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16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16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16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5652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3640" y="116632"/>
            <a:ext cx="3240360" cy="1080121"/>
          </a:xfrm>
        </p:spPr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ar-EG" sz="4400" cap="none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الكائن الحى</a:t>
            </a:r>
            <a:endParaRPr lang="ar-EG" sz="4400" cap="none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3111" y="2456795"/>
            <a:ext cx="3024336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الحركة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التكاثر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التنفس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التغذية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الاخراج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النمو </a:t>
            </a:r>
          </a:p>
          <a:p>
            <a:pPr marL="742950" indent="-742950">
              <a:buFont typeface="+mj-lt"/>
              <a:buAutoNum type="arabicPeriod"/>
            </a:pPr>
            <a:r>
              <a:rPr lang="ar-EG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الاحساس</a:t>
            </a:r>
          </a:p>
        </p:txBody>
      </p:sp>
    </p:spTree>
    <p:extLst>
      <p:ext uri="{BB962C8B-B14F-4D97-AF65-F5344CB8AC3E}">
        <p14:creationId xmlns:p14="http://schemas.microsoft.com/office/powerpoint/2010/main" val="40378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08920"/>
            <a:ext cx="91440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6000" dirty="0" smtClean="0">
                <a:solidFill>
                  <a:srgbClr val="FFFF00"/>
                </a:solidFill>
              </a:rPr>
              <a:t>و اشكركم على حسن الاستماع </a:t>
            </a:r>
            <a:endParaRPr lang="ar-EG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79" y="1628800"/>
            <a:ext cx="3024336" cy="3856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779912" y="2973414"/>
            <a:ext cx="4018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6000" dirty="0" smtClean="0">
                <a:gradFill>
                  <a:gsLst>
                    <a:gs pos="76284">
                      <a:srgbClr val="7030A0"/>
                    </a:gs>
                    <a:gs pos="23000">
                      <a:schemeClr val="bg1">
                        <a:lumMod val="95000"/>
                        <a:lumOff val="5000"/>
                      </a:schemeClr>
                    </a:gs>
                    <a:gs pos="2000">
                      <a:schemeClr val="tx1">
                        <a:lumMod val="50000"/>
                      </a:schemeClr>
                    </a:gs>
                    <a:gs pos="100000">
                      <a:schemeClr val="tx2">
                        <a:lumMod val="38000"/>
                        <a:lumOff val="62000"/>
                      </a:schemeClr>
                    </a:gs>
                  </a:gsLst>
                  <a:lin ang="5400000" scaled="0"/>
                </a:gradFill>
                <a:effectLst>
                  <a:glow rad="1524000">
                    <a:schemeClr val="accent1">
                      <a:satMod val="175000"/>
                    </a:schemeClr>
                  </a:glow>
                </a:effectLst>
              </a:rPr>
              <a:t>الحركة</a:t>
            </a:r>
            <a:endParaRPr lang="ar-EG" sz="6000" dirty="0">
              <a:gradFill>
                <a:gsLst>
                  <a:gs pos="76284">
                    <a:srgbClr val="7030A0"/>
                  </a:gs>
                  <a:gs pos="23000">
                    <a:schemeClr val="bg1">
                      <a:lumMod val="95000"/>
                      <a:lumOff val="5000"/>
                    </a:schemeClr>
                  </a:gs>
                  <a:gs pos="2000">
                    <a:schemeClr val="tx1">
                      <a:lumMod val="50000"/>
                    </a:schemeClr>
                  </a:gs>
                  <a:gs pos="100000">
                    <a:schemeClr val="tx2">
                      <a:lumMod val="38000"/>
                      <a:lumOff val="62000"/>
                    </a:schemeClr>
                  </a:gs>
                </a:gsLst>
                <a:lin ang="5400000" scaled="0"/>
              </a:gradFill>
              <a:effectLst>
                <a:glow rad="1524000">
                  <a:schemeClr val="accent1">
                    <a:satMod val="1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71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5149676" cy="260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10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90" y="369121"/>
            <a:ext cx="5184576" cy="477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8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2655"/>
            <a:ext cx="5832648" cy="422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13443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692696"/>
            <a:ext cx="565590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23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7" t="2242" r="-79" b="618"/>
          <a:stretch/>
        </p:blipFill>
        <p:spPr>
          <a:xfrm>
            <a:off x="0" y="0"/>
            <a:ext cx="9144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0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1275</TotalTime>
  <Words>124</Words>
  <Application>Microsoft Office PowerPoint</Application>
  <PresentationFormat>On-screen Show (4:3)</PresentationFormat>
  <Paragraphs>85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Arial Narrow</vt:lpstr>
      <vt:lpstr>Horizon</vt:lpstr>
      <vt:lpstr>DNA</vt:lpstr>
      <vt:lpstr>ما معنى الDNA</vt:lpstr>
      <vt:lpstr>الكائن الحى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الكائن الحى</vt:lpstr>
      <vt:lpstr>PowerPoint Presentation</vt:lpstr>
      <vt:lpstr>الكائن الحى</vt:lpstr>
      <vt:lpstr>PowerPoint Presentation</vt:lpstr>
      <vt:lpstr>الكائن الحى</vt:lpstr>
      <vt:lpstr>PowerPoint Presentation</vt:lpstr>
      <vt:lpstr>PowerPoint Presentation</vt:lpstr>
      <vt:lpstr>الكائن الحى</vt:lpstr>
      <vt:lpstr>PowerPoint Presentation</vt:lpstr>
      <vt:lpstr>الكائن الحى</vt:lpstr>
      <vt:lpstr>PowerPoint Presentation</vt:lpstr>
      <vt:lpstr>الكائن الحى</vt:lpstr>
      <vt:lpstr>PowerPoint Presentation</vt:lpstr>
      <vt:lpstr>الكائن الحى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</dc:title>
  <dc:creator>mohamed</dc:creator>
  <cp:lastModifiedBy>mohamed</cp:lastModifiedBy>
  <cp:revision>41</cp:revision>
  <dcterms:created xsi:type="dcterms:W3CDTF">2010-07-30T16:31:10Z</dcterms:created>
  <dcterms:modified xsi:type="dcterms:W3CDTF">2010-08-28T05:43:19Z</dcterms:modified>
</cp:coreProperties>
</file>