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46"/>
  </p:notesMasterIdLst>
  <p:sldIdLst>
    <p:sldId id="257" r:id="rId2"/>
    <p:sldId id="262" r:id="rId3"/>
    <p:sldId id="263" r:id="rId4"/>
    <p:sldId id="259" r:id="rId5"/>
    <p:sldId id="260" r:id="rId6"/>
    <p:sldId id="304" r:id="rId7"/>
    <p:sldId id="264" r:id="rId8"/>
    <p:sldId id="267" r:id="rId9"/>
    <p:sldId id="305" r:id="rId10"/>
    <p:sldId id="306" r:id="rId11"/>
    <p:sldId id="298" r:id="rId12"/>
    <p:sldId id="299" r:id="rId13"/>
    <p:sldId id="301" r:id="rId14"/>
    <p:sldId id="269" r:id="rId15"/>
    <p:sldId id="272" r:id="rId16"/>
    <p:sldId id="270" r:id="rId17"/>
    <p:sldId id="271" r:id="rId18"/>
    <p:sldId id="273" r:id="rId19"/>
    <p:sldId id="274" r:id="rId20"/>
    <p:sldId id="275" r:id="rId21"/>
    <p:sldId id="309" r:id="rId22"/>
    <p:sldId id="278" r:id="rId23"/>
    <p:sldId id="311" r:id="rId24"/>
    <p:sldId id="279" r:id="rId25"/>
    <p:sldId id="277" r:id="rId26"/>
    <p:sldId id="280" r:id="rId27"/>
    <p:sldId id="287" r:id="rId28"/>
    <p:sldId id="288" r:id="rId29"/>
    <p:sldId id="293" r:id="rId30"/>
    <p:sldId id="281" r:id="rId31"/>
    <p:sldId id="282" r:id="rId32"/>
    <p:sldId id="312" r:id="rId33"/>
    <p:sldId id="284" r:id="rId34"/>
    <p:sldId id="286" r:id="rId35"/>
    <p:sldId id="313" r:id="rId36"/>
    <p:sldId id="321" r:id="rId37"/>
    <p:sldId id="289" r:id="rId38"/>
    <p:sldId id="296" r:id="rId39"/>
    <p:sldId id="297" r:id="rId40"/>
    <p:sldId id="314" r:id="rId41"/>
    <p:sldId id="316" r:id="rId42"/>
    <p:sldId id="315" r:id="rId43"/>
    <p:sldId id="317" r:id="rId44"/>
    <p:sldId id="31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4" autoAdjust="0"/>
    <p:restoredTop sz="91037" autoAdjust="0"/>
  </p:normalViewPr>
  <p:slideViewPr>
    <p:cSldViewPr>
      <p:cViewPr varScale="1">
        <p:scale>
          <a:sx n="67" d="100"/>
          <a:sy n="67" d="100"/>
        </p:scale>
        <p:origin x="-6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698C4-996B-4F05-A503-396F828B8E8D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A9909-85E6-4873-85BC-738ABCDF9E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A9909-85E6-4873-85BC-738ABCDF9E4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4635-5CE3-44DA-B1BB-1FA6E821C5F9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CCB-C568-4821-B672-7E1FBA27CC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4635-5CE3-44DA-B1BB-1FA6E821C5F9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CCB-C568-4821-B672-7E1FBA27CC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4635-5CE3-44DA-B1BB-1FA6E821C5F9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CCB-C568-4821-B672-7E1FBA27CC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4635-5CE3-44DA-B1BB-1FA6E821C5F9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CCB-C568-4821-B672-7E1FBA27CC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4635-5CE3-44DA-B1BB-1FA6E821C5F9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CCB-C568-4821-B672-7E1FBA27CC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4635-5CE3-44DA-B1BB-1FA6E821C5F9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CCB-C568-4821-B672-7E1FBA27CC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4635-5CE3-44DA-B1BB-1FA6E821C5F9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CCB-C568-4821-B672-7E1FBA27CC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4635-5CE3-44DA-B1BB-1FA6E821C5F9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CCB-C568-4821-B672-7E1FBA27CC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4635-5CE3-44DA-B1BB-1FA6E821C5F9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CCB-C568-4821-B672-7E1FBA27CC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4635-5CE3-44DA-B1BB-1FA6E821C5F9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CCB-C568-4821-B672-7E1FBA27CC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4635-5CE3-44DA-B1BB-1FA6E821C5F9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CCB-C568-4821-B672-7E1FBA27CC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E4635-5CE3-44DA-B1BB-1FA6E821C5F9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D8CCB-C568-4821-B672-7E1FBA27CC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obal%20Warmin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533400"/>
            <a:ext cx="5400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 Global War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ing 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24600" y="533400"/>
            <a:ext cx="1709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From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7000" y="1447800"/>
            <a:ext cx="54345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 Global War</a:t>
            </a:r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ing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1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04800" y="609600"/>
            <a:ext cx="9753600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S%20X%20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595px-Methane-3D-ball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1848970"/>
            <a:ext cx="4967288" cy="50090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81000"/>
            <a:ext cx="9144000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Methane</a:t>
            </a:r>
            <a:endParaRPr lang="en-US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arbage%20pict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07839" y="0"/>
            <a:ext cx="9751839" cy="6858000"/>
          </a:xfrm>
        </p:spPr>
      </p:pic>
      <p:sp>
        <p:nvSpPr>
          <p:cNvPr id="5" name="Rectangle 4"/>
          <p:cNvSpPr/>
          <p:nvPr/>
        </p:nvSpPr>
        <p:spPr>
          <a:xfrm>
            <a:off x="152400" y="609600"/>
            <a:ext cx="495300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Organic Matter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ethane-global-average-2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8434" y="152400"/>
            <a:ext cx="8675566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obal%20Warmin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00400" y="762000"/>
            <a:ext cx="42418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Effects </a:t>
            </a:r>
            <a:r>
              <a:rPr lang="en-US" sz="5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of</a:t>
            </a:r>
            <a:endParaRPr lang="en-US" sz="54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1600200"/>
            <a:ext cx="5014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Global Warming 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obal_Warmingv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762000"/>
            <a:ext cx="8382000" cy="5347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lobal_Warming_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8382000" cy="5959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lobal_warming_predictions_map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8186457" cy="5975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S%20X%20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1600200"/>
            <a:ext cx="7402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 Will Just Keep Warming</a:t>
            </a:r>
            <a:endParaRPr lang="en-US" sz="5400" dirty="0">
              <a:ln w="18415" cmpd="sng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3352800"/>
            <a:ext cx="461216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dirty="0" smtClean="0">
                <a:ln w="18415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Until …</a:t>
            </a:r>
            <a:endParaRPr lang="en-US" sz="12000" dirty="0">
              <a:ln w="18415" cmpd="sng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lobal%20Warm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hous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152400"/>
            <a:ext cx="3679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Greenhouse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24px-Muir_Glac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304800"/>
            <a:ext cx="5380330" cy="6344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62000" y="0"/>
            <a:ext cx="1086050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tellite_observations_of_the_polar_ice_cap_1979_and_2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57200" y="0"/>
            <a:ext cx="55626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29200" y="0"/>
            <a:ext cx="3886200" cy="75713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North Pole Is </a:t>
            </a:r>
          </a:p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Disappearing</a:t>
            </a:r>
          </a:p>
          <a:p>
            <a:pPr algn="ctr"/>
            <a:endParaRPr lang="en-US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598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33400"/>
            <a:ext cx="8694965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elt1992-2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219200"/>
            <a:ext cx="7162800" cy="5237062"/>
          </a:xfrm>
        </p:spPr>
      </p:pic>
      <p:sp>
        <p:nvSpPr>
          <p:cNvPr id="7" name="Rectangle 6"/>
          <p:cNvSpPr/>
          <p:nvPr/>
        </p:nvSpPr>
        <p:spPr>
          <a:xfrm>
            <a:off x="2971800" y="304800"/>
            <a:ext cx="3195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Greenland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cent_Sea_Level_Ri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57200"/>
            <a:ext cx="8382000" cy="5877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eckered_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9475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76400" y="914400"/>
            <a:ext cx="57912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As Well, Many Low-Level Cities Will Be Covered With Water Forever ….</a:t>
            </a:r>
            <a:endParaRPr lang="en-US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S%20X%20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9200" y="1447800"/>
            <a:ext cx="67818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Including A</a:t>
            </a:r>
            <a:r>
              <a:rPr lang="en-US" sz="96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</a:t>
            </a:r>
            <a:r>
              <a:rPr lang="en-US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r>
              <a:rPr lang="en-US" sz="96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r>
              <a:rPr lang="en-US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r>
              <a:rPr lang="en-US" sz="96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</a:t>
            </a:r>
            <a:r>
              <a:rPr lang="en-US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</a:t>
            </a:r>
            <a:r>
              <a:rPr lang="en-US" sz="96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</a:t>
            </a:r>
            <a:r>
              <a:rPr lang="en-US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IA</a:t>
            </a:r>
            <a:endParaRPr lang="en-US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rak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ankful-sl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94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81200" y="914400"/>
            <a:ext cx="55178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Greenhouse Gases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400" y="2133600"/>
            <a:ext cx="4597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Carbon Dioxide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4600" y="3048000"/>
            <a:ext cx="4343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Methane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38400" y="3962400"/>
            <a:ext cx="457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Nitrous Oxide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im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50" y="0"/>
            <a:ext cx="7429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og_202006_2D06_2D27_20Flood_20Boones_20Mi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837"/>
            <a:ext cx="9144000" cy="68596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0" y="609600"/>
            <a:ext cx="2063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Floods</a:t>
            </a:r>
            <a:endParaRPr lang="en-US" sz="5400" b="1" cap="none" spc="0" dirty="0">
              <a:ln w="1905"/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1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5980" cy="6858000"/>
          </a:xfrm>
        </p:spPr>
      </p:pic>
      <p:sp>
        <p:nvSpPr>
          <p:cNvPr id="5" name="Rectangle 4"/>
          <p:cNvSpPr/>
          <p:nvPr/>
        </p:nvSpPr>
        <p:spPr>
          <a:xfrm>
            <a:off x="1600200" y="685800"/>
            <a:ext cx="2467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Dryness</a:t>
            </a:r>
            <a:endParaRPr lang="en-US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ldfire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43400" y="381000"/>
            <a:ext cx="12666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Fire</a:t>
            </a:r>
            <a:endParaRPr lang="en-US" sz="54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_Hurricane_Ele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5981" y="-26986"/>
            <a:ext cx="9179981" cy="6884986"/>
          </a:xfrm>
        </p:spPr>
      </p:pic>
      <p:sp>
        <p:nvSpPr>
          <p:cNvPr id="5" name="Rectangle 4"/>
          <p:cNvSpPr/>
          <p:nvPr/>
        </p:nvSpPr>
        <p:spPr>
          <a:xfrm>
            <a:off x="5105400" y="457200"/>
            <a:ext cx="32848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Hurricanes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2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9144000" cy="5109882"/>
          </a:xfrm>
        </p:spPr>
      </p:pic>
      <p:sp>
        <p:nvSpPr>
          <p:cNvPr id="5" name="Rectangle 4"/>
          <p:cNvSpPr/>
          <p:nvPr/>
        </p:nvSpPr>
        <p:spPr>
          <a:xfrm>
            <a:off x="1981200" y="533400"/>
            <a:ext cx="5290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Flood And Storms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acter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16087" y="0"/>
            <a:ext cx="9260087" cy="6858000"/>
          </a:xfrm>
        </p:spPr>
      </p:pic>
      <p:sp>
        <p:nvSpPr>
          <p:cNvPr id="5" name="Rectangle 4"/>
          <p:cNvSpPr/>
          <p:nvPr/>
        </p:nvSpPr>
        <p:spPr>
          <a:xfrm>
            <a:off x="4800600" y="533400"/>
            <a:ext cx="31242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Bacteria and Virus </a:t>
            </a:r>
            <a:endParaRPr lang="en-US" sz="66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211"/>
            <a:ext cx="9144000" cy="689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obal%20Warmin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14800" y="1143000"/>
            <a:ext cx="345158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Solutions</a:t>
            </a:r>
            <a:endParaRPr 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windpow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W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88690"/>
            <a:ext cx="9144000" cy="60693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0"/>
            <a:ext cx="5492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Greenhouse Effect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176921_6747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ike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717"/>
            <a:ext cx="9144000" cy="68617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-toyota-hybrid-x-concep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838200" y="457200"/>
            <a:ext cx="3499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Hybrid Cars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1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S%20X%20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096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That’s Our Planet.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240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Our Future.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2004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We Have To Start Saving It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3434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">
                <a:rot lat="0" lon="0" rev="3600000"/>
              </a:lightRig>
            </a:scene3d>
            <a:sp3d extrusionH="57150" prstMaterial="softEdge">
              <a:bevelT w="29210" h="16510" prst="coolSlant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NOW</a:t>
            </a:r>
            <a:endParaRPr lang="en-US" sz="5400" b="1" cap="none" spc="0" dirty="0">
              <a:ln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W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01" y="753979"/>
            <a:ext cx="9131999" cy="61040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0"/>
            <a:ext cx="8454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Enhanced Greenhouse Effect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S%20X%20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81000"/>
            <a:ext cx="9144000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Carbon Dioxide</a:t>
            </a:r>
            <a:endParaRPr lang="en-US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6" descr="800px-Carbon-dioxide-3D-vd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95484">
            <a:off x="990600" y="1905000"/>
            <a:ext cx="7162800" cy="4709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gstockphoto_Global_Warming_217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8620"/>
            <a:ext cx="9144000" cy="6080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una_Loa_Carbon_Dioxi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81000"/>
            <a:ext cx="8727756" cy="5967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51098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1622</TotalTime>
  <Words>86</Words>
  <Application>Microsoft Office PowerPoint</Application>
  <PresentationFormat>On-screen Show (4:3)</PresentationFormat>
  <Paragraphs>39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Company>Emadocom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Emad Mikhail</dc:creator>
  <cp:lastModifiedBy>ICT</cp:lastModifiedBy>
  <cp:revision>118</cp:revision>
  <dcterms:created xsi:type="dcterms:W3CDTF">2007-11-29T21:04:41Z</dcterms:created>
  <dcterms:modified xsi:type="dcterms:W3CDTF">2011-02-16T13:34:22Z</dcterms:modified>
</cp:coreProperties>
</file>