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3" r:id="rId1"/>
  </p:sldMasterIdLst>
  <p:sldIdLst>
    <p:sldId id="258" r:id="rId2"/>
    <p:sldId id="256" r:id="rId3"/>
    <p:sldId id="257" r:id="rId4"/>
    <p:sldId id="261" r:id="rId5"/>
    <p:sldId id="265" r:id="rId6"/>
    <p:sldId id="259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E4D6"/>
    <a:srgbClr val="66FF66"/>
    <a:srgbClr val="E4DF82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04F86-B419-4AAF-BA43-00584D8AD4B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5D8A8CA-923B-40C3-9FC0-660D7CEC3945}">
      <dgm:prSet phldrT="[Text]"/>
      <dgm:spPr/>
      <dgm:t>
        <a:bodyPr/>
        <a:lstStyle/>
        <a:p>
          <a:pPr rtl="1"/>
          <a:r>
            <a:rPr lang="ar-EG" dirty="0" smtClean="0"/>
            <a:t>التلوث</a:t>
          </a:r>
          <a:endParaRPr lang="ar-EG" dirty="0"/>
        </a:p>
      </dgm:t>
    </dgm:pt>
    <dgm:pt modelId="{010253D6-64AB-497A-A011-96E8AD504A4B}" type="parTrans" cxnId="{B93AB5AD-7EFD-426A-857C-06CC86D05BF4}">
      <dgm:prSet/>
      <dgm:spPr/>
      <dgm:t>
        <a:bodyPr/>
        <a:lstStyle/>
        <a:p>
          <a:pPr rtl="1"/>
          <a:endParaRPr lang="ar-EG"/>
        </a:p>
      </dgm:t>
    </dgm:pt>
    <dgm:pt modelId="{18D100F2-3CB5-4D77-95CF-581786E1FA60}" type="sibTrans" cxnId="{B93AB5AD-7EFD-426A-857C-06CC86D05BF4}">
      <dgm:prSet/>
      <dgm:spPr/>
      <dgm:t>
        <a:bodyPr/>
        <a:lstStyle/>
        <a:p>
          <a:pPr rtl="1"/>
          <a:endParaRPr lang="ar-EG"/>
        </a:p>
      </dgm:t>
    </dgm:pt>
    <dgm:pt modelId="{0545D96F-09B6-42D2-BA4D-7EC2E22EFC9F}">
      <dgm:prSet phldrT="[Text]"/>
      <dgm:spPr/>
      <dgm:t>
        <a:bodyPr/>
        <a:lstStyle/>
        <a:p>
          <a:pPr rtl="1"/>
          <a:r>
            <a:rPr lang="ar-EG" dirty="0" smtClean="0"/>
            <a:t>سلوكى</a:t>
          </a:r>
          <a:endParaRPr lang="ar-EG" dirty="0"/>
        </a:p>
      </dgm:t>
    </dgm:pt>
    <dgm:pt modelId="{F322C2C4-00E0-4A40-9F34-87DCF2ECB47C}" type="parTrans" cxnId="{C0416909-BC10-4029-B36C-6F9E8D9A9B97}">
      <dgm:prSet/>
      <dgm:spPr/>
      <dgm:t>
        <a:bodyPr/>
        <a:lstStyle/>
        <a:p>
          <a:pPr rtl="1"/>
          <a:endParaRPr lang="ar-EG"/>
        </a:p>
      </dgm:t>
    </dgm:pt>
    <dgm:pt modelId="{D1A5996A-305C-4AB4-97EB-94957101E3EF}" type="sibTrans" cxnId="{C0416909-BC10-4029-B36C-6F9E8D9A9B97}">
      <dgm:prSet/>
      <dgm:spPr/>
      <dgm:t>
        <a:bodyPr/>
        <a:lstStyle/>
        <a:p>
          <a:pPr rtl="1"/>
          <a:endParaRPr lang="ar-EG"/>
        </a:p>
      </dgm:t>
    </dgm:pt>
    <dgm:pt modelId="{4B837FA2-7A8E-484D-A200-16A26A8B5543}">
      <dgm:prSet phldrT="[Text]"/>
      <dgm:spPr/>
      <dgm:t>
        <a:bodyPr/>
        <a:lstStyle/>
        <a:p>
          <a:pPr rtl="1"/>
          <a:r>
            <a:rPr lang="ar-EG" dirty="0" smtClean="0"/>
            <a:t>بيئى</a:t>
          </a:r>
          <a:endParaRPr lang="ar-EG" dirty="0"/>
        </a:p>
      </dgm:t>
    </dgm:pt>
    <dgm:pt modelId="{1D082461-4685-4000-95F1-F84F5F06E145}" type="parTrans" cxnId="{48F2AA2A-3AC0-4FB7-A06F-986AE3423433}">
      <dgm:prSet/>
      <dgm:spPr/>
      <dgm:t>
        <a:bodyPr/>
        <a:lstStyle/>
        <a:p>
          <a:pPr rtl="1"/>
          <a:endParaRPr lang="ar-EG"/>
        </a:p>
      </dgm:t>
    </dgm:pt>
    <dgm:pt modelId="{4510B843-486D-4B85-848D-3B306D5E5847}" type="sibTrans" cxnId="{48F2AA2A-3AC0-4FB7-A06F-986AE3423433}">
      <dgm:prSet/>
      <dgm:spPr/>
      <dgm:t>
        <a:bodyPr/>
        <a:lstStyle/>
        <a:p>
          <a:pPr rtl="1"/>
          <a:endParaRPr lang="ar-EG"/>
        </a:p>
      </dgm:t>
    </dgm:pt>
    <dgm:pt modelId="{C6595B8A-EFF1-46B8-8611-5F028BEAFD08}" type="pres">
      <dgm:prSet presAssocID="{C7804F86-B419-4AAF-BA43-00584D8AD4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DE6FB068-667F-4FA3-83FF-76A6F9DCB689}" type="pres">
      <dgm:prSet presAssocID="{15D8A8CA-923B-40C3-9FC0-660D7CEC3945}" presName="root1" presStyleCnt="0"/>
      <dgm:spPr/>
    </dgm:pt>
    <dgm:pt modelId="{8E2F7BB1-C164-449E-965C-C6514D671CA2}" type="pres">
      <dgm:prSet presAssocID="{15D8A8CA-923B-40C3-9FC0-660D7CEC394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6FEEB045-F452-4B0C-8321-375AD627321C}" type="pres">
      <dgm:prSet presAssocID="{15D8A8CA-923B-40C3-9FC0-660D7CEC3945}" presName="level2hierChild" presStyleCnt="0"/>
      <dgm:spPr/>
    </dgm:pt>
    <dgm:pt modelId="{9E7EE25F-62D0-4FA7-8240-226F6DCC90A5}" type="pres">
      <dgm:prSet presAssocID="{F322C2C4-00E0-4A40-9F34-87DCF2ECB47C}" presName="conn2-1" presStyleLbl="parChTrans1D2" presStyleIdx="0" presStyleCnt="2"/>
      <dgm:spPr/>
      <dgm:t>
        <a:bodyPr/>
        <a:lstStyle/>
        <a:p>
          <a:pPr rtl="1"/>
          <a:endParaRPr lang="ar-EG"/>
        </a:p>
      </dgm:t>
    </dgm:pt>
    <dgm:pt modelId="{9AEC8DEE-DB31-4E2B-8B11-60A0365C2211}" type="pres">
      <dgm:prSet presAssocID="{F322C2C4-00E0-4A40-9F34-87DCF2ECB47C}" presName="connTx" presStyleLbl="parChTrans1D2" presStyleIdx="0" presStyleCnt="2"/>
      <dgm:spPr/>
      <dgm:t>
        <a:bodyPr/>
        <a:lstStyle/>
        <a:p>
          <a:pPr rtl="1"/>
          <a:endParaRPr lang="ar-EG"/>
        </a:p>
      </dgm:t>
    </dgm:pt>
    <dgm:pt modelId="{737C5CAD-D1E3-49E4-86E6-9AAA3E90A35D}" type="pres">
      <dgm:prSet presAssocID="{0545D96F-09B6-42D2-BA4D-7EC2E22EFC9F}" presName="root2" presStyleCnt="0"/>
      <dgm:spPr/>
    </dgm:pt>
    <dgm:pt modelId="{E3C24AD0-FC0A-4796-A1A9-57704ACC852D}" type="pres">
      <dgm:prSet presAssocID="{0545D96F-09B6-42D2-BA4D-7EC2E22EFC9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79DF092-23A5-401F-82EC-7631BDB2788C}" type="pres">
      <dgm:prSet presAssocID="{0545D96F-09B6-42D2-BA4D-7EC2E22EFC9F}" presName="level3hierChild" presStyleCnt="0"/>
      <dgm:spPr/>
    </dgm:pt>
    <dgm:pt modelId="{BE5D3A25-4D55-4FFB-A782-1D54435ABF6A}" type="pres">
      <dgm:prSet presAssocID="{1D082461-4685-4000-95F1-F84F5F06E145}" presName="conn2-1" presStyleLbl="parChTrans1D2" presStyleIdx="1" presStyleCnt="2"/>
      <dgm:spPr/>
      <dgm:t>
        <a:bodyPr/>
        <a:lstStyle/>
        <a:p>
          <a:pPr rtl="1"/>
          <a:endParaRPr lang="ar-EG"/>
        </a:p>
      </dgm:t>
    </dgm:pt>
    <dgm:pt modelId="{476C6A3E-8C7E-4FA2-B546-2814BEAAED2F}" type="pres">
      <dgm:prSet presAssocID="{1D082461-4685-4000-95F1-F84F5F06E145}" presName="connTx" presStyleLbl="parChTrans1D2" presStyleIdx="1" presStyleCnt="2"/>
      <dgm:spPr/>
      <dgm:t>
        <a:bodyPr/>
        <a:lstStyle/>
        <a:p>
          <a:pPr rtl="1"/>
          <a:endParaRPr lang="ar-EG"/>
        </a:p>
      </dgm:t>
    </dgm:pt>
    <dgm:pt modelId="{9DD636A9-00FE-485F-96C3-9AD283921F38}" type="pres">
      <dgm:prSet presAssocID="{4B837FA2-7A8E-484D-A200-16A26A8B5543}" presName="root2" presStyleCnt="0"/>
      <dgm:spPr/>
    </dgm:pt>
    <dgm:pt modelId="{59FAAF53-B6B4-45EB-82F2-B7152184BA1D}" type="pres">
      <dgm:prSet presAssocID="{4B837FA2-7A8E-484D-A200-16A26A8B554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227391E-6038-4FCF-8B02-EDAF81BE713E}" type="pres">
      <dgm:prSet presAssocID="{4B837FA2-7A8E-484D-A200-16A26A8B5543}" presName="level3hierChild" presStyleCnt="0"/>
      <dgm:spPr/>
    </dgm:pt>
  </dgm:ptLst>
  <dgm:cxnLst>
    <dgm:cxn modelId="{B93AB5AD-7EFD-426A-857C-06CC86D05BF4}" srcId="{C7804F86-B419-4AAF-BA43-00584D8AD4B9}" destId="{15D8A8CA-923B-40C3-9FC0-660D7CEC3945}" srcOrd="0" destOrd="0" parTransId="{010253D6-64AB-497A-A011-96E8AD504A4B}" sibTransId="{18D100F2-3CB5-4D77-95CF-581786E1FA60}"/>
    <dgm:cxn modelId="{A6852C30-D164-47D6-A6D9-582AE8E6FCB8}" type="presOf" srcId="{0545D96F-09B6-42D2-BA4D-7EC2E22EFC9F}" destId="{E3C24AD0-FC0A-4796-A1A9-57704ACC852D}" srcOrd="0" destOrd="0" presId="urn:microsoft.com/office/officeart/2005/8/layout/hierarchy2"/>
    <dgm:cxn modelId="{E7929E3E-29E5-4B8F-8762-87F28481C8FB}" type="presOf" srcId="{F322C2C4-00E0-4A40-9F34-87DCF2ECB47C}" destId="{9AEC8DEE-DB31-4E2B-8B11-60A0365C2211}" srcOrd="1" destOrd="0" presId="urn:microsoft.com/office/officeart/2005/8/layout/hierarchy2"/>
    <dgm:cxn modelId="{C0416909-BC10-4029-B36C-6F9E8D9A9B97}" srcId="{15D8A8CA-923B-40C3-9FC0-660D7CEC3945}" destId="{0545D96F-09B6-42D2-BA4D-7EC2E22EFC9F}" srcOrd="0" destOrd="0" parTransId="{F322C2C4-00E0-4A40-9F34-87DCF2ECB47C}" sibTransId="{D1A5996A-305C-4AB4-97EB-94957101E3EF}"/>
    <dgm:cxn modelId="{195F564E-04B2-42A1-994C-7E31ACF74771}" type="presOf" srcId="{4B837FA2-7A8E-484D-A200-16A26A8B5543}" destId="{59FAAF53-B6B4-45EB-82F2-B7152184BA1D}" srcOrd="0" destOrd="0" presId="urn:microsoft.com/office/officeart/2005/8/layout/hierarchy2"/>
    <dgm:cxn modelId="{89CB7C1F-64AC-4FE1-BFEB-0EAE27631EC0}" type="presOf" srcId="{1D082461-4685-4000-95F1-F84F5F06E145}" destId="{476C6A3E-8C7E-4FA2-B546-2814BEAAED2F}" srcOrd="1" destOrd="0" presId="urn:microsoft.com/office/officeart/2005/8/layout/hierarchy2"/>
    <dgm:cxn modelId="{A876D511-2184-4084-A13B-723C71A85733}" type="presOf" srcId="{15D8A8CA-923B-40C3-9FC0-660D7CEC3945}" destId="{8E2F7BB1-C164-449E-965C-C6514D671CA2}" srcOrd="0" destOrd="0" presId="urn:microsoft.com/office/officeart/2005/8/layout/hierarchy2"/>
    <dgm:cxn modelId="{64591BA7-32FD-47EA-89C9-7D664EA2B2F1}" type="presOf" srcId="{F322C2C4-00E0-4A40-9F34-87DCF2ECB47C}" destId="{9E7EE25F-62D0-4FA7-8240-226F6DCC90A5}" srcOrd="0" destOrd="0" presId="urn:microsoft.com/office/officeart/2005/8/layout/hierarchy2"/>
    <dgm:cxn modelId="{D1843A57-2FBB-43E9-9841-808E947DECF3}" type="presOf" srcId="{C7804F86-B419-4AAF-BA43-00584D8AD4B9}" destId="{C6595B8A-EFF1-46B8-8611-5F028BEAFD08}" srcOrd="0" destOrd="0" presId="urn:microsoft.com/office/officeart/2005/8/layout/hierarchy2"/>
    <dgm:cxn modelId="{48F2AA2A-3AC0-4FB7-A06F-986AE3423433}" srcId="{15D8A8CA-923B-40C3-9FC0-660D7CEC3945}" destId="{4B837FA2-7A8E-484D-A200-16A26A8B5543}" srcOrd="1" destOrd="0" parTransId="{1D082461-4685-4000-95F1-F84F5F06E145}" sibTransId="{4510B843-486D-4B85-848D-3B306D5E5847}"/>
    <dgm:cxn modelId="{A4D37E41-40E2-4559-80C4-9ED674FF21B4}" type="presOf" srcId="{1D082461-4685-4000-95F1-F84F5F06E145}" destId="{BE5D3A25-4D55-4FFB-A782-1D54435ABF6A}" srcOrd="0" destOrd="0" presId="urn:microsoft.com/office/officeart/2005/8/layout/hierarchy2"/>
    <dgm:cxn modelId="{E35EAE44-83EE-474E-A19B-A32993F2DCCE}" type="presParOf" srcId="{C6595B8A-EFF1-46B8-8611-5F028BEAFD08}" destId="{DE6FB068-667F-4FA3-83FF-76A6F9DCB689}" srcOrd="0" destOrd="0" presId="urn:microsoft.com/office/officeart/2005/8/layout/hierarchy2"/>
    <dgm:cxn modelId="{B0706D4F-9064-4BB1-9E12-435A7774CC43}" type="presParOf" srcId="{DE6FB068-667F-4FA3-83FF-76A6F9DCB689}" destId="{8E2F7BB1-C164-449E-965C-C6514D671CA2}" srcOrd="0" destOrd="0" presId="urn:microsoft.com/office/officeart/2005/8/layout/hierarchy2"/>
    <dgm:cxn modelId="{CCE457D4-4043-4A38-9203-DE5B62341958}" type="presParOf" srcId="{DE6FB068-667F-4FA3-83FF-76A6F9DCB689}" destId="{6FEEB045-F452-4B0C-8321-375AD627321C}" srcOrd="1" destOrd="0" presId="urn:microsoft.com/office/officeart/2005/8/layout/hierarchy2"/>
    <dgm:cxn modelId="{954C52EB-EC10-4EA7-87B4-D0E4C59B40CE}" type="presParOf" srcId="{6FEEB045-F452-4B0C-8321-375AD627321C}" destId="{9E7EE25F-62D0-4FA7-8240-226F6DCC90A5}" srcOrd="0" destOrd="0" presId="urn:microsoft.com/office/officeart/2005/8/layout/hierarchy2"/>
    <dgm:cxn modelId="{B2A85B78-6A80-41D1-9B6F-E5E908D631BE}" type="presParOf" srcId="{9E7EE25F-62D0-4FA7-8240-226F6DCC90A5}" destId="{9AEC8DEE-DB31-4E2B-8B11-60A0365C2211}" srcOrd="0" destOrd="0" presId="urn:microsoft.com/office/officeart/2005/8/layout/hierarchy2"/>
    <dgm:cxn modelId="{A52E0590-9851-4AD8-9EA6-18012A23C065}" type="presParOf" srcId="{6FEEB045-F452-4B0C-8321-375AD627321C}" destId="{737C5CAD-D1E3-49E4-86E6-9AAA3E90A35D}" srcOrd="1" destOrd="0" presId="urn:microsoft.com/office/officeart/2005/8/layout/hierarchy2"/>
    <dgm:cxn modelId="{6EF1EE3C-23E7-42A7-AECB-580B9F81F8CF}" type="presParOf" srcId="{737C5CAD-D1E3-49E4-86E6-9AAA3E90A35D}" destId="{E3C24AD0-FC0A-4796-A1A9-57704ACC852D}" srcOrd="0" destOrd="0" presId="urn:microsoft.com/office/officeart/2005/8/layout/hierarchy2"/>
    <dgm:cxn modelId="{379AE11F-F587-4B32-B639-A9EA2A6763E4}" type="presParOf" srcId="{737C5CAD-D1E3-49E4-86E6-9AAA3E90A35D}" destId="{079DF092-23A5-401F-82EC-7631BDB2788C}" srcOrd="1" destOrd="0" presId="urn:microsoft.com/office/officeart/2005/8/layout/hierarchy2"/>
    <dgm:cxn modelId="{6D16C131-16AA-4897-BB87-E786AD279E79}" type="presParOf" srcId="{6FEEB045-F452-4B0C-8321-375AD627321C}" destId="{BE5D3A25-4D55-4FFB-A782-1D54435ABF6A}" srcOrd="2" destOrd="0" presId="urn:microsoft.com/office/officeart/2005/8/layout/hierarchy2"/>
    <dgm:cxn modelId="{D80C2AAD-77DD-4A2E-9EC5-947481A4E6D9}" type="presParOf" srcId="{BE5D3A25-4D55-4FFB-A782-1D54435ABF6A}" destId="{476C6A3E-8C7E-4FA2-B546-2814BEAAED2F}" srcOrd="0" destOrd="0" presId="urn:microsoft.com/office/officeart/2005/8/layout/hierarchy2"/>
    <dgm:cxn modelId="{A2ECBD49-3846-42C1-A101-AB775C9E3A1C}" type="presParOf" srcId="{6FEEB045-F452-4B0C-8321-375AD627321C}" destId="{9DD636A9-00FE-485F-96C3-9AD283921F38}" srcOrd="3" destOrd="0" presId="urn:microsoft.com/office/officeart/2005/8/layout/hierarchy2"/>
    <dgm:cxn modelId="{135C5DF1-3AFD-4F0E-9E18-032532E3D995}" type="presParOf" srcId="{9DD636A9-00FE-485F-96C3-9AD283921F38}" destId="{59FAAF53-B6B4-45EB-82F2-B7152184BA1D}" srcOrd="0" destOrd="0" presId="urn:microsoft.com/office/officeart/2005/8/layout/hierarchy2"/>
    <dgm:cxn modelId="{7D70D3FA-14A1-4BA8-9801-248A7FBE487A}" type="presParOf" srcId="{9DD636A9-00FE-485F-96C3-9AD283921F38}" destId="{B227391E-6038-4FCF-8B02-EDAF81BE713E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62FF-A771-4D6A-B416-0AA25AED8F1B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6906-700A-486E-BE8F-D5BA3D40CF25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443C-5C1A-466A-818E-FB510B1A30D0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5AB02F-FCCB-426C-8335-8D3641E873E7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360-83DA-4249-9B36-82B32E0C435A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818-6E2E-493D-924F-2C6199A391FD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3E64-55FE-4EAB-899F-39DCE0367FBF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17B3-BDA2-47F5-AF32-C26D95E061DC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F9C9-5380-40F0-8D65-676BD6071E4D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2258-E723-407A-B902-A9524DEAF3B0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01B5-F735-47F0-A214-551B0D673AD7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53AB-711A-48B6-A485-AC4B64A88AB4}" type="slidenum">
              <a:rPr lang="ar-EG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06B80-4955-4A12-8FDE-3F3410AB3B90}" type="slidenum">
              <a:rPr lang="ar-EG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med">
    <p:randomBar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 rot="20082362">
            <a:off x="4774257" y="648116"/>
            <a:ext cx="3780635" cy="2519362"/>
          </a:xfrm>
        </p:spPr>
      </p:pic>
      <p:pic>
        <p:nvPicPr>
          <p:cNvPr id="4103" name="Picture 7" descr="imag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42844" y="1"/>
            <a:ext cx="3429024" cy="1928802"/>
          </a:xfrm>
        </p:spPr>
      </p:pic>
      <p:sp>
        <p:nvSpPr>
          <p:cNvPr id="11" name="Rectangle 10"/>
          <p:cNvSpPr/>
          <p:nvPr/>
        </p:nvSpPr>
        <p:spPr>
          <a:xfrm rot="20096173">
            <a:off x="5204342" y="3647126"/>
            <a:ext cx="3239940" cy="23564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7554" y="2714620"/>
            <a:ext cx="5500726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dirty="0" smtClean="0"/>
              <a:t>شكرا .... مع تحيات </a:t>
            </a:r>
          </a:p>
          <a:p>
            <a:pPr algn="ctr"/>
            <a:r>
              <a:rPr lang="ar-EG" sz="3600" b="1" dirty="0" smtClean="0"/>
              <a:t>يوسف صلاح الدين </a:t>
            </a:r>
          </a:p>
          <a:p>
            <a:pPr algn="ctr"/>
            <a:r>
              <a:rPr lang="ar-EG" sz="3600" b="1" dirty="0" smtClean="0"/>
              <a:t>شريف عمرو النجار </a:t>
            </a:r>
            <a:endParaRPr lang="ar-EG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214282" y="0"/>
            <a:ext cx="3357586" cy="178592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Rounded Rectangle 3"/>
          <p:cNvSpPr/>
          <p:nvPr/>
        </p:nvSpPr>
        <p:spPr>
          <a:xfrm>
            <a:off x="4429124" y="428604"/>
            <a:ext cx="407196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لازم نحلم .... نحلم ببيئة نظيفة وعالم أجمل </a:t>
            </a:r>
            <a:endParaRPr lang="ar-EG" sz="2800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4678" y="2571744"/>
            <a:ext cx="5429288" cy="1214446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Pollution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42844" y="-24"/>
            <a:ext cx="3500462" cy="1857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7200" b="1" dirty="0" smtClean="0">
                <a:solidFill>
                  <a:schemeClr val="tx1"/>
                </a:solidFill>
              </a:rPr>
              <a:t>التلوث</a:t>
            </a:r>
            <a:endParaRPr lang="ar-EG" sz="7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86380" y="4357694"/>
            <a:ext cx="3643338" cy="235745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ar-EG" b="1" dirty="0" smtClean="0">
                <a:solidFill>
                  <a:schemeClr val="tx2"/>
                </a:solidFill>
              </a:rPr>
              <a:t>أنواع التلوث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3714744" y="785794"/>
          <a:ext cx="504826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214678" y="4643446"/>
            <a:ext cx="2714644" cy="18573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Rectangle 4"/>
          <p:cNvSpPr/>
          <p:nvPr/>
        </p:nvSpPr>
        <p:spPr>
          <a:xfrm>
            <a:off x="6215074" y="214290"/>
            <a:ext cx="2714644" cy="185736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2844" y="0"/>
            <a:ext cx="3429024" cy="185734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Rectangle 11"/>
          <p:cNvSpPr/>
          <p:nvPr/>
        </p:nvSpPr>
        <p:spPr>
          <a:xfrm>
            <a:off x="6143636" y="3786190"/>
            <a:ext cx="2857520" cy="192880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Rectangle 14"/>
          <p:cNvSpPr/>
          <p:nvPr/>
        </p:nvSpPr>
        <p:spPr>
          <a:xfrm flipH="1">
            <a:off x="2786050" y="3786190"/>
            <a:ext cx="3071802" cy="185738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Rounded Rectangle 5"/>
          <p:cNvSpPr/>
          <p:nvPr/>
        </p:nvSpPr>
        <p:spPr>
          <a:xfrm>
            <a:off x="4500562" y="714356"/>
            <a:ext cx="285752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b="1" dirty="0" smtClean="0"/>
              <a:t> </a:t>
            </a:r>
            <a:r>
              <a:rPr lang="ar-EG" sz="4000" b="1" dirty="0" smtClean="0"/>
              <a:t>سلوكى </a:t>
            </a:r>
            <a:endParaRPr lang="ar-EG" sz="40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6715140" y="1857364"/>
            <a:ext cx="1428760" cy="1428759"/>
            <a:chOff x="6715140" y="3286125"/>
            <a:chExt cx="1428760" cy="1428759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715140" y="3286125"/>
              <a:ext cx="642942" cy="6429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7072330" y="3929066"/>
              <a:ext cx="1071570" cy="78581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2400" b="1" dirty="0" smtClean="0"/>
                <a:t>معاملات </a:t>
              </a:r>
              <a:endParaRPr lang="ar-EG" sz="24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71934" y="1857364"/>
            <a:ext cx="1214446" cy="1571636"/>
            <a:chOff x="3857620" y="3286124"/>
            <a:chExt cx="1214446" cy="1571636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>
              <a:off x="4357686" y="3357562"/>
              <a:ext cx="785818" cy="6429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3857620" y="4071942"/>
              <a:ext cx="1071570" cy="78581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2800" b="1" dirty="0" smtClean="0"/>
                <a:t>ألفاظ </a:t>
              </a:r>
              <a:endParaRPr lang="ar-EG" sz="2800" b="1" dirty="0"/>
            </a:p>
          </p:txBody>
        </p:sp>
      </p:grp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0"/>
            <a:ext cx="3429024" cy="185736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Rounded Rectangle 2"/>
          <p:cNvSpPr/>
          <p:nvPr/>
        </p:nvSpPr>
        <p:spPr>
          <a:xfrm>
            <a:off x="4500562" y="714356"/>
            <a:ext cx="285752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 smtClean="0"/>
              <a:t>بيئي </a:t>
            </a:r>
            <a:endParaRPr lang="ar-EG" sz="4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715140" y="1857364"/>
            <a:ext cx="1428760" cy="1428759"/>
            <a:chOff x="6715140" y="3286125"/>
            <a:chExt cx="1428760" cy="1428759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715140" y="3286125"/>
              <a:ext cx="642942" cy="6429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unded Rectangle 5"/>
            <p:cNvSpPr/>
            <p:nvPr/>
          </p:nvSpPr>
          <p:spPr>
            <a:xfrm>
              <a:off x="7072330" y="3929066"/>
              <a:ext cx="1071570" cy="78581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2400" b="1" dirty="0" smtClean="0"/>
                <a:t>هوائي</a:t>
              </a:r>
              <a:endParaRPr lang="ar-EG" sz="24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71934" y="1857364"/>
            <a:ext cx="1214446" cy="1571636"/>
            <a:chOff x="3857620" y="3286124"/>
            <a:chExt cx="1214446" cy="1571636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357686" y="3357562"/>
              <a:ext cx="785818" cy="6429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3857620" y="4071942"/>
              <a:ext cx="1071570" cy="78581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2800" b="1" dirty="0" smtClean="0"/>
                <a:t>سمعى</a:t>
              </a:r>
              <a:endParaRPr lang="ar-EG" sz="2800" b="1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rot="5400000">
            <a:off x="5786447" y="2214554"/>
            <a:ext cx="714381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643570" y="2571744"/>
            <a:ext cx="107157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مائي</a:t>
            </a:r>
            <a:endParaRPr lang="ar-EG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7143768" y="3786190"/>
            <a:ext cx="1700218" cy="914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" name="Rounded Rectangle 16"/>
          <p:cNvSpPr/>
          <p:nvPr/>
        </p:nvSpPr>
        <p:spPr>
          <a:xfrm>
            <a:off x="4857752" y="4572008"/>
            <a:ext cx="1700218" cy="91440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" name="Rounded Rectangle 17"/>
          <p:cNvSpPr/>
          <p:nvPr/>
        </p:nvSpPr>
        <p:spPr>
          <a:xfrm>
            <a:off x="2714612" y="5715016"/>
            <a:ext cx="1700218" cy="9144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3500462" cy="1857364"/>
          </a:xfrm>
          <a:noFill/>
        </p:spPr>
        <p:txBody>
          <a:bodyPr anchor="ctr"/>
          <a:lstStyle/>
          <a:p>
            <a:r>
              <a:rPr lang="en-US" dirty="0">
                <a:solidFill>
                  <a:schemeClr val="tx2"/>
                </a:solidFill>
              </a:rPr>
              <a:t>Pollution</a:t>
            </a:r>
            <a:r>
              <a:rPr lang="en-US" dirty="0">
                <a:solidFill>
                  <a:schemeClr val="tx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tx2"/>
                </a:solidFill>
              </a:rPr>
              <a:t>s chart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214290"/>
            <a:ext cx="4348167" cy="257176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ar-EG" sz="2800" dirty="0" smtClean="0"/>
              <a:t> </a:t>
            </a:r>
            <a:endParaRPr lang="en-US" sz="2800" dirty="0"/>
          </a:p>
          <a:p>
            <a:pPr>
              <a:buNone/>
            </a:pPr>
            <a:r>
              <a:rPr lang="ar-EG" sz="2800" dirty="0" smtClean="0"/>
              <a:t>مصر 69%</a:t>
            </a:r>
            <a:endParaRPr lang="en-US" sz="2800" dirty="0"/>
          </a:p>
          <a:p>
            <a:pPr>
              <a:buNone/>
            </a:pPr>
            <a:r>
              <a:rPr lang="ar-EG" sz="2800" dirty="0" smtClean="0"/>
              <a:t>ألمانيا 40%</a:t>
            </a:r>
            <a:endParaRPr lang="en-US" sz="2800" dirty="0"/>
          </a:p>
          <a:p>
            <a:pPr>
              <a:buNone/>
            </a:pPr>
            <a:r>
              <a:rPr lang="ar-EG" sz="2800" dirty="0" smtClean="0"/>
              <a:t>فرنسا 45%</a:t>
            </a:r>
            <a:endParaRPr lang="en-US" sz="2800" dirty="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3714744" y="2990873"/>
          <a:ext cx="4071966" cy="3652837"/>
        </p:xfrm>
        <a:graphic>
          <a:graphicData uri="http://schemas.openxmlformats.org/presentationml/2006/ole">
            <p:oleObj spid="_x0000_s5126" name="Chart" r:id="rId3" imgW="3781408" imgH="3657600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0"/>
            <a:ext cx="3500462" cy="1857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7200" b="1" dirty="0" smtClean="0"/>
              <a:t>والحــــــل </a:t>
            </a:r>
            <a:endParaRPr lang="ar-EG" sz="7200" b="1" dirty="0"/>
          </a:p>
        </p:txBody>
      </p:sp>
      <p:sp>
        <p:nvSpPr>
          <p:cNvPr id="6" name="Rectangle 5"/>
          <p:cNvSpPr/>
          <p:nvPr/>
        </p:nvSpPr>
        <p:spPr>
          <a:xfrm>
            <a:off x="4500562" y="428604"/>
            <a:ext cx="4500594" cy="621510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0"/>
            <a:ext cx="3500462" cy="1857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7200" b="1" dirty="0" smtClean="0"/>
              <a:t>نتفق كلنا </a:t>
            </a:r>
            <a:endParaRPr lang="ar-EG" sz="7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3286116" y="2571744"/>
            <a:ext cx="5643602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 smtClean="0"/>
              <a:t>استحالة حنرمى ورقة فى الأرض ....... استحالة حنكون سبب فى تلوث أو انتشار أمراض </a:t>
            </a:r>
            <a:endParaRPr lang="ar-EG" sz="4800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14678" y="2071678"/>
            <a:ext cx="5643602" cy="4143404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63</Words>
  <Application>Microsoft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Chart</vt:lpstr>
      <vt:lpstr>Slide 1</vt:lpstr>
      <vt:lpstr>Pollution</vt:lpstr>
      <vt:lpstr> أنواع التلوث</vt:lpstr>
      <vt:lpstr>Slide 4</vt:lpstr>
      <vt:lpstr>Slide 5</vt:lpstr>
      <vt:lpstr>Pollution’s chart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Pollution</dc:title>
  <dc:creator>USER</dc:creator>
  <cp:lastModifiedBy>USER</cp:lastModifiedBy>
  <cp:revision>25</cp:revision>
  <dcterms:created xsi:type="dcterms:W3CDTF">2009-07-15T14:56:42Z</dcterms:created>
  <dcterms:modified xsi:type="dcterms:W3CDTF">2009-07-25T13:42:20Z</dcterms:modified>
</cp:coreProperties>
</file>