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65" r:id="rId4"/>
    <p:sldId id="266" r:id="rId5"/>
    <p:sldId id="276" r:id="rId6"/>
    <p:sldId id="277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70" r:id="rId16"/>
    <p:sldId id="271" r:id="rId17"/>
    <p:sldId id="272" r:id="rId18"/>
    <p:sldId id="269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55BFF31-1BD2-4F90-9C25-77FE1B52ACDE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31323E-E0DC-4C23-947D-CE4C84F15AEA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EB51-1ED4-486A-A7FD-2A5761A17784}" type="datetimeFigureOut">
              <a:rPr lang="ar-EG" smtClean="0"/>
              <a:pPr/>
              <a:t>05/04/1431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5099-D9DC-4040-8AB1-DAA9BCC3FC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/>
          </a:p>
          <a:p>
            <a:r>
              <a:rPr lang="ar-EG" dirty="0" smtClean="0">
                <a:solidFill>
                  <a:srgbClr val="FF0000"/>
                </a:solidFill>
              </a:rPr>
              <a:t>المهندس :محمود عادل السيد محمد</a:t>
            </a:r>
          </a:p>
          <a:p>
            <a:pPr>
              <a:buNone/>
            </a:pPr>
            <a:endParaRPr lang="ar-EG" dirty="0" smtClean="0"/>
          </a:p>
          <a:p>
            <a:pPr>
              <a:buNone/>
            </a:pPr>
            <a:r>
              <a:rPr lang="ar-EG" dirty="0" smtClean="0">
                <a:solidFill>
                  <a:schemeClr val="accent4"/>
                </a:solidFill>
              </a:rPr>
              <a:t>المهندس :فهد عادل مكى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 carrier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</p:txBody>
      </p:sp>
      <p:pic>
        <p:nvPicPr>
          <p:cNvPr id="4098" name="Picture 2" descr="C:\Users\tiesto\Documents\سفن\roro 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1732765"/>
            <a:ext cx="5387996" cy="404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Passenger ship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 descr="C:\Users\tiesto\Documents\سفن\1539_1244365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00306"/>
            <a:ext cx="476250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ship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146" name="Picture 2" descr="C:\Users\tiesto\Documents\سفن\Ship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500726" cy="3783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Beautiful ship in the world</a:t>
            </a:r>
            <a:endParaRPr lang="ar-E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</p:txBody>
      </p:sp>
      <p:pic>
        <p:nvPicPr>
          <p:cNvPr id="9218" name="Picture 2" descr="H:\New folder\اجمل باخرة بالعالم\H&amp;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794392" cy="434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Swimming </a:t>
            </a:r>
            <a:r>
              <a:rPr lang="en-US" dirty="0" err="1" smtClean="0"/>
              <a:t>bool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</p:txBody>
      </p:sp>
      <p:pic>
        <p:nvPicPr>
          <p:cNvPr id="10242" name="Picture 2" descr="H:\New folder\اجمل باخرة بالعالم\H&amp;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72793"/>
            <a:ext cx="7715303" cy="433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2290" name="Picture 2" descr="H:\New folder\اجمل باخرة بالعالم\H&amp;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929618" cy="427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</a:t>
            </a:r>
            <a:r>
              <a:rPr lang="en-US" dirty="0" err="1" smtClean="0"/>
              <a:t>scape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EG" dirty="0"/>
          </a:p>
        </p:txBody>
      </p:sp>
      <p:pic>
        <p:nvPicPr>
          <p:cNvPr id="13314" name="Picture 2" descr="H:\New folder\اجمل باخرة بالعالم\H&amp;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800105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stars hotel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4338" name="Picture 2" descr="H:\New folder\اجمل باخرة بالعالم\H&amp;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38178"/>
            <a:ext cx="7072362" cy="4287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1266" name="Picture 2" descr="H:\New folder\اجمل باخرة بالعالم\H&amp;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8001056" cy="386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boat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5362" name="Picture 2" descr="H:\New folder\20077248143347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39472"/>
            <a:ext cx="8001056" cy="423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28934"/>
            <a:ext cx="8229600" cy="4525963"/>
          </a:xfrm>
        </p:spPr>
        <p:txBody>
          <a:bodyPr/>
          <a:lstStyle/>
          <a:p>
            <a:r>
              <a:rPr lang="ar-EG" dirty="0" smtClean="0">
                <a:solidFill>
                  <a:srgbClr val="FF0000"/>
                </a:solidFill>
              </a:rPr>
              <a:t>مقدمة عن السفن </a:t>
            </a:r>
          </a:p>
          <a:p>
            <a:r>
              <a:rPr lang="ar-EG" dirty="0" smtClean="0">
                <a:solidFill>
                  <a:schemeClr val="accent5"/>
                </a:solidFill>
              </a:rPr>
              <a:t>الاجزاء التى تتكون منها السفينة </a:t>
            </a:r>
          </a:p>
          <a:p>
            <a:r>
              <a:rPr lang="ar-EG" dirty="0" smtClean="0"/>
              <a:t>انواع السفن التجارية </a:t>
            </a:r>
          </a:p>
          <a:p>
            <a:r>
              <a:rPr lang="ar-EG" dirty="0" smtClean="0">
                <a:solidFill>
                  <a:srgbClr val="FFFF00"/>
                </a:solidFill>
              </a:rPr>
              <a:t>اجمل سفينة فى العالم</a:t>
            </a:r>
          </a:p>
          <a:p>
            <a:r>
              <a:rPr lang="ar-EG" dirty="0" smtClean="0">
                <a:solidFill>
                  <a:srgbClr val="7030A0"/>
                </a:solidFill>
              </a:rPr>
              <a:t>الحوادث والاخطار التى تحدث بالسفن </a:t>
            </a:r>
          </a:p>
          <a:p>
            <a:pPr>
              <a:buNone/>
            </a:pPr>
            <a:endParaRPr lang="ar-EG" dirty="0"/>
          </a:p>
        </p:txBody>
      </p:sp>
      <p:pic>
        <p:nvPicPr>
          <p:cNvPr id="1026" name="Picture 2" descr="C:\Users\tiesto\Documents\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84" y="0"/>
            <a:ext cx="8476020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raft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16386" name="Picture 2" descr="H:\New folder\SOLAS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500990" cy="4335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طوق النجاة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7410" name="Picture 2" descr="H:\New folder\Nautical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786742" cy="4411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0000"/>
                </a:solidFill>
              </a:rPr>
              <a:t>اجزاء السفينة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85926"/>
            <a:ext cx="8143932" cy="4811715"/>
          </a:xfrm>
        </p:spPr>
        <p:txBody>
          <a:bodyPr/>
          <a:lstStyle/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/>
          </a:p>
        </p:txBody>
      </p:sp>
      <p:pic>
        <p:nvPicPr>
          <p:cNvPr id="7170" name="Picture 2" descr="C:\Users\tiesto\Pictures\freedom-of-the-seas-1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510366" cy="3865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194" name="Picture 2" descr="C:\Users\tiesto\Documents\سفن\accomo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1728788"/>
            <a:ext cx="5238750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Propeller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  <a:p>
            <a:pPr>
              <a:buNone/>
            </a:pPr>
            <a:endParaRPr lang="ar-EG" dirty="0" smtClean="0"/>
          </a:p>
        </p:txBody>
      </p:sp>
      <p:pic>
        <p:nvPicPr>
          <p:cNvPr id="18434" name="Picture 2" descr="H:\New folder\prope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72362" cy="5334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rudder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19458" name="Picture 2" descr="H:\New folder\ru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58180" cy="4261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Oil tanker</a:t>
            </a:r>
            <a:r>
              <a:rPr lang="ar-EG" dirty="0" smtClean="0"/>
              <a:t/>
            </a:r>
            <a:br>
              <a:rPr lang="ar-EG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EG" dirty="0"/>
          </a:p>
        </p:txBody>
      </p:sp>
      <p:pic>
        <p:nvPicPr>
          <p:cNvPr id="1026" name="Picture 2" descr="H:\New folder\oil tan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21523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tanker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EG" dirty="0"/>
          </a:p>
        </p:txBody>
      </p:sp>
      <p:pic>
        <p:nvPicPr>
          <p:cNvPr id="2050" name="Picture 2" descr="H:\New folder\chemical tan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50621"/>
            <a:ext cx="5715040" cy="4377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carrier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EG" dirty="0"/>
          </a:p>
        </p:txBody>
      </p:sp>
      <p:pic>
        <p:nvPicPr>
          <p:cNvPr id="3074" name="Picture 2" descr="H:\New folder\Bulk%20Carrier%20Gear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1755776"/>
            <a:ext cx="4689492" cy="4220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69</Words>
  <Application>Microsoft Office PowerPoint</Application>
  <PresentationFormat>On-screen Show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ship</vt:lpstr>
      <vt:lpstr>Slide 2</vt:lpstr>
      <vt:lpstr>اجزاء السفينة</vt:lpstr>
      <vt:lpstr>bridge</vt:lpstr>
      <vt:lpstr>Propeller</vt:lpstr>
      <vt:lpstr>rudder</vt:lpstr>
      <vt:lpstr>Oil tanker </vt:lpstr>
      <vt:lpstr>Chemical tanker</vt:lpstr>
      <vt:lpstr>Bulk carrier</vt:lpstr>
      <vt:lpstr>Car carrier </vt:lpstr>
      <vt:lpstr>Passenger ship</vt:lpstr>
      <vt:lpstr>Container ship</vt:lpstr>
      <vt:lpstr>Beautiful ship in the world</vt:lpstr>
      <vt:lpstr>Swimming bool</vt:lpstr>
      <vt:lpstr>Restaurant</vt:lpstr>
      <vt:lpstr>Land scape</vt:lpstr>
      <vt:lpstr>Five stars hotel </vt:lpstr>
      <vt:lpstr>shopping</vt:lpstr>
      <vt:lpstr>Life boat</vt:lpstr>
      <vt:lpstr>Life raft</vt:lpstr>
      <vt:lpstr>طوق النجاة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ships</dc:title>
  <dc:creator>tiesto</dc:creator>
  <cp:lastModifiedBy>tiesto</cp:lastModifiedBy>
  <cp:revision>62</cp:revision>
  <dcterms:created xsi:type="dcterms:W3CDTF">2010-03-19T12:08:23Z</dcterms:created>
  <dcterms:modified xsi:type="dcterms:W3CDTF">2010-03-20T14:54:55Z</dcterms:modified>
</cp:coreProperties>
</file>