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72" r:id="rId7"/>
    <p:sldId id="261" r:id="rId8"/>
    <p:sldId id="265" r:id="rId9"/>
    <p:sldId id="267" r:id="rId10"/>
    <p:sldId id="263" r:id="rId11"/>
    <p:sldId id="264" r:id="rId12"/>
    <p:sldId id="266" r:id="rId13"/>
    <p:sldId id="270" r:id="rId14"/>
    <p:sldId id="269" r:id="rId15"/>
    <p:sldId id="268" r:id="rId16"/>
    <p:sldId id="278" r:id="rId17"/>
    <p:sldId id="274" r:id="rId18"/>
    <p:sldId id="275" r:id="rId19"/>
    <p:sldId id="276" r:id="rId20"/>
    <p:sldId id="277" r:id="rId21"/>
    <p:sldId id="331" r:id="rId22"/>
    <p:sldId id="332" r:id="rId23"/>
    <p:sldId id="333" r:id="rId24"/>
    <p:sldId id="330" r:id="rId25"/>
    <p:sldId id="334" r:id="rId26"/>
    <p:sldId id="290" r:id="rId27"/>
    <p:sldId id="295" r:id="rId28"/>
    <p:sldId id="297" r:id="rId29"/>
    <p:sldId id="299" r:id="rId30"/>
    <p:sldId id="302" r:id="rId31"/>
    <p:sldId id="303" r:id="rId32"/>
    <p:sldId id="304" r:id="rId33"/>
    <p:sldId id="305" r:id="rId34"/>
    <p:sldId id="306" r:id="rId35"/>
    <p:sldId id="308" r:id="rId36"/>
    <p:sldId id="307" r:id="rId37"/>
    <p:sldId id="310" r:id="rId38"/>
    <p:sldId id="337" r:id="rId39"/>
    <p:sldId id="311" r:id="rId40"/>
    <p:sldId id="312" r:id="rId41"/>
    <p:sldId id="313" r:id="rId42"/>
    <p:sldId id="314" r:id="rId43"/>
    <p:sldId id="315" r:id="rId44"/>
    <p:sldId id="319" r:id="rId45"/>
    <p:sldId id="335" r:id="rId46"/>
    <p:sldId id="336" r:id="rId47"/>
    <p:sldId id="320" r:id="rId48"/>
    <p:sldId id="321" r:id="rId49"/>
    <p:sldId id="322" r:id="rId50"/>
    <p:sldId id="323" r:id="rId51"/>
    <p:sldId id="324" r:id="rId52"/>
    <p:sldId id="325" r:id="rId53"/>
    <p:sldId id="327" r:id="rId54"/>
    <p:sldId id="339" r:id="rId55"/>
    <p:sldId id="328" r:id="rId5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96" y="5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412DB56B-5F4A-4139-B2A0-960612A7CD9F}" type="datetimeFigureOut">
              <a:rPr lang="fr-FR"/>
              <a:pPr>
                <a:defRPr/>
              </a:pPr>
              <a:t>19/05/2012</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D877B54-01CF-4937-B840-AF69B5CBCCFA}" type="slidenum">
              <a:rPr lang="fr-FR"/>
              <a:pPr>
                <a:defRPr/>
              </a:pPr>
              <a:t>‹#›</a:t>
            </a:fld>
            <a:endParaRPr lang="fr-FR" dirty="0"/>
          </a:p>
        </p:txBody>
      </p:sp>
    </p:spTree>
  </p:cSld>
  <p:clrMapOvr>
    <a:masterClrMapping/>
  </p:clrMapOvr>
  <p:transition spd="slow" advClick="0" advTm="10000">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FFD8569-4595-47F0-8AA8-3A224A86463D}" type="datetimeFigureOut">
              <a:rPr lang="fr-FR"/>
              <a:pPr>
                <a:defRPr/>
              </a:pPr>
              <a:t>19/05/2012</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AF4E751-C306-4F8F-AE3A-D348DAB32B83}" type="slidenum">
              <a:rPr lang="fr-FR"/>
              <a:pPr>
                <a:defRPr/>
              </a:pPr>
              <a:t>‹#›</a:t>
            </a:fld>
            <a:endParaRPr lang="fr-FR" dirty="0"/>
          </a:p>
        </p:txBody>
      </p:sp>
    </p:spTree>
  </p:cSld>
  <p:clrMapOvr>
    <a:masterClrMapping/>
  </p:clrMapOvr>
  <p:transition spd="slow" advClick="0" advTm="10000">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001624F-B01F-4109-B240-1DA9AFAAE64F}" type="datetimeFigureOut">
              <a:rPr lang="fr-FR"/>
              <a:pPr>
                <a:defRPr/>
              </a:pPr>
              <a:t>19/05/2012</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2942097-162F-4C3F-82E5-1DB262C1A831}" type="slidenum">
              <a:rPr lang="fr-FR"/>
              <a:pPr>
                <a:defRPr/>
              </a:pPr>
              <a:t>‹#›</a:t>
            </a:fld>
            <a:endParaRPr lang="fr-FR" dirty="0"/>
          </a:p>
        </p:txBody>
      </p:sp>
    </p:spTree>
  </p:cSld>
  <p:clrMapOvr>
    <a:masterClrMapping/>
  </p:clrMapOvr>
  <p:transition spd="slow" advClick="0" advTm="10000">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E05F37A-5193-4495-8FD1-DEC44678C05D}" type="datetimeFigureOut">
              <a:rPr lang="fr-FR"/>
              <a:pPr>
                <a:defRPr/>
              </a:pPr>
              <a:t>19/05/2012</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A891ADB-E304-4B48-B577-B80506F3F6CF}" type="slidenum">
              <a:rPr lang="fr-FR"/>
              <a:pPr>
                <a:defRPr/>
              </a:pPr>
              <a:t>‹#›</a:t>
            </a:fld>
            <a:endParaRPr lang="fr-FR" dirty="0"/>
          </a:p>
        </p:txBody>
      </p:sp>
    </p:spTree>
  </p:cSld>
  <p:clrMapOvr>
    <a:masterClrMapping/>
  </p:clrMapOvr>
  <p:transition spd="slow" advClick="0" advTm="10000">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86F8460-A980-4398-8716-B4D8C8175808}" type="datetimeFigureOut">
              <a:rPr lang="fr-FR"/>
              <a:pPr>
                <a:defRPr/>
              </a:pPr>
              <a:t>19/05/2012</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182D987-E660-404D-939D-8DF1C86EDC55}" type="slidenum">
              <a:rPr lang="fr-FR"/>
              <a:pPr>
                <a:defRPr/>
              </a:pPr>
              <a:t>‹#›</a:t>
            </a:fld>
            <a:endParaRPr lang="fr-FR" dirty="0"/>
          </a:p>
        </p:txBody>
      </p:sp>
    </p:spTree>
  </p:cSld>
  <p:clrMapOvr>
    <a:masterClrMapping/>
  </p:clrMapOvr>
  <p:transition spd="slow" advClick="0" advTm="10000">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92071A04-CC39-4895-982B-4DDC816DF25E}" type="datetimeFigureOut">
              <a:rPr lang="fr-FR"/>
              <a:pPr>
                <a:defRPr/>
              </a:pPr>
              <a:t>19/05/2012</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651D6EF-E85F-4324-9827-95DC66748325}" type="slidenum">
              <a:rPr lang="fr-FR"/>
              <a:pPr>
                <a:defRPr/>
              </a:pPr>
              <a:t>‹#›</a:t>
            </a:fld>
            <a:endParaRPr lang="fr-FR" dirty="0"/>
          </a:p>
        </p:txBody>
      </p:sp>
    </p:spTree>
  </p:cSld>
  <p:clrMapOvr>
    <a:masterClrMapping/>
  </p:clrMapOvr>
  <p:transition spd="slow" advClick="0" advTm="10000">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AD53DA5A-8CC3-4C3D-B175-0936077DFBD9}" type="datetimeFigureOut">
              <a:rPr lang="fr-FR"/>
              <a:pPr>
                <a:defRPr/>
              </a:pPr>
              <a:t>19/05/2012</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7984E820-2928-4A11-914F-48B07177F37B}" type="slidenum">
              <a:rPr lang="fr-FR"/>
              <a:pPr>
                <a:defRPr/>
              </a:pPr>
              <a:t>‹#›</a:t>
            </a:fld>
            <a:endParaRPr lang="fr-FR" dirty="0"/>
          </a:p>
        </p:txBody>
      </p:sp>
    </p:spTree>
  </p:cSld>
  <p:clrMapOvr>
    <a:masterClrMapping/>
  </p:clrMapOvr>
  <p:transition spd="slow" advClick="0" advTm="10000">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5A8C7F5-7B6D-43BD-B512-9AEB25936AF2}" type="datetimeFigureOut">
              <a:rPr lang="fr-FR"/>
              <a:pPr>
                <a:defRPr/>
              </a:pPr>
              <a:t>19/05/2012</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14EB789-2953-4ACF-9D48-97BF09E25A17}" type="slidenum">
              <a:rPr lang="fr-FR"/>
              <a:pPr>
                <a:defRPr/>
              </a:pPr>
              <a:t>‹#›</a:t>
            </a:fld>
            <a:endParaRPr lang="fr-FR" dirty="0"/>
          </a:p>
        </p:txBody>
      </p:sp>
    </p:spTree>
  </p:cSld>
  <p:clrMapOvr>
    <a:masterClrMapping/>
  </p:clrMapOvr>
  <p:transition spd="slow" advClick="0" advTm="10000">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0338846-FAFF-47F6-9DFE-4B9F26B3A2C0}" type="datetimeFigureOut">
              <a:rPr lang="fr-FR"/>
              <a:pPr>
                <a:defRPr/>
              </a:pPr>
              <a:t>19/05/2012</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7DB78534-7CA7-4453-87DA-E075DC8F3A9F}" type="slidenum">
              <a:rPr lang="fr-FR"/>
              <a:pPr>
                <a:defRPr/>
              </a:pPr>
              <a:t>‹#›</a:t>
            </a:fld>
            <a:endParaRPr lang="fr-FR" dirty="0"/>
          </a:p>
        </p:txBody>
      </p:sp>
    </p:spTree>
  </p:cSld>
  <p:clrMapOvr>
    <a:masterClrMapping/>
  </p:clrMapOvr>
  <p:transition spd="slow" advClick="0" advTm="10000">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A60C10B-BE52-4A58-A86F-C06FDD6910B6}" type="datetimeFigureOut">
              <a:rPr lang="fr-FR"/>
              <a:pPr>
                <a:defRPr/>
              </a:pPr>
              <a:t>19/05/2012</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C6AE974-DDC8-44D0-B98B-9ECE2ACF071D}" type="slidenum">
              <a:rPr lang="fr-FR"/>
              <a:pPr>
                <a:defRPr/>
              </a:pPr>
              <a:t>‹#›</a:t>
            </a:fld>
            <a:endParaRPr lang="fr-FR" dirty="0"/>
          </a:p>
        </p:txBody>
      </p:sp>
    </p:spTree>
  </p:cSld>
  <p:clrMapOvr>
    <a:masterClrMapping/>
  </p:clrMapOvr>
  <p:transition spd="slow" advClick="0" advTm="10000">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D78283D-E692-4219-BA9B-923FE9465B8B}" type="datetimeFigureOut">
              <a:rPr lang="fr-FR"/>
              <a:pPr>
                <a:defRPr/>
              </a:pPr>
              <a:t>19/05/2012</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AF4A05B-EB2C-48E4-A6BD-5EA071526743}" type="slidenum">
              <a:rPr lang="fr-FR"/>
              <a:pPr>
                <a:defRPr/>
              </a:pPr>
              <a:t>‹#›</a:t>
            </a:fld>
            <a:endParaRPr lang="fr-FR" dirty="0"/>
          </a:p>
        </p:txBody>
      </p:sp>
    </p:spTree>
  </p:cSld>
  <p:clrMapOvr>
    <a:masterClrMapping/>
  </p:clrMapOvr>
  <p:transition spd="slow" advClick="0" advTm="10000">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FDD500A-DC49-4469-A692-8E954EC12C9C}" type="datetimeFigureOut">
              <a:rPr lang="fr-FR"/>
              <a:pPr>
                <a:defRPr/>
              </a:pPr>
              <a:t>19/05/2012</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81B739A-4001-4EB7-B311-8D3F3F2202BD}"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cover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Documents and Settings\Vale\Bureau\IMAGES\URSULA\PICTURES\congo-brazzaville-flag.gif"/>
          <p:cNvPicPr>
            <a:picLocks noChangeAspect="1" noChangeArrowheads="1"/>
          </p:cNvPicPr>
          <p:nvPr/>
        </p:nvPicPr>
        <p:blipFill>
          <a:blip r:embed="rId2"/>
          <a:srcRect l="6940" t="5058" r="7771" b="12860"/>
          <a:stretch>
            <a:fillRect/>
          </a:stretch>
        </p:blipFill>
        <p:spPr bwMode="auto">
          <a:xfrm>
            <a:off x="-36513" y="0"/>
            <a:ext cx="9144001" cy="6858000"/>
          </a:xfrm>
          <a:prstGeom prst="rect">
            <a:avLst/>
          </a:prstGeom>
          <a:noFill/>
          <a:ln w="9525">
            <a:noFill/>
            <a:miter lim="800000"/>
            <a:headEnd/>
            <a:tailEnd/>
          </a:ln>
        </p:spPr>
      </p:pic>
      <p:sp>
        <p:nvSpPr>
          <p:cNvPr id="4" name="ZoneTexte 3"/>
          <p:cNvSpPr txBox="1"/>
          <p:nvPr/>
        </p:nvSpPr>
        <p:spPr>
          <a:xfrm>
            <a:off x="3419872" y="3140968"/>
            <a:ext cx="2664296" cy="1015663"/>
          </a:xfrm>
          <a:prstGeom prst="rect">
            <a:avLst/>
          </a:prstGeom>
          <a:noFill/>
        </p:spPr>
        <p:txBody>
          <a:bodyPr>
            <a:spAutoFit/>
          </a:bodyPr>
          <a:lstStyle/>
          <a:p>
            <a:pPr algn="ctr" fontAlgn="auto">
              <a:spcBef>
                <a:spcPts val="0"/>
              </a:spcBef>
              <a:spcAft>
                <a:spcPts val="0"/>
              </a:spcAft>
              <a:defRPr/>
            </a:pPr>
            <a:r>
              <a:rPr lang="fr-F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Extra Bold" pitchFamily="18" charset="0"/>
              </a:rPr>
              <a:t>of</a:t>
            </a:r>
            <a:endParaRPr lang="fr-FR"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Extra Bold" pitchFamily="18" charset="0"/>
            </a:endParaRPr>
          </a:p>
        </p:txBody>
      </p:sp>
      <p:sp>
        <p:nvSpPr>
          <p:cNvPr id="7" name="ZoneTexte 6"/>
          <p:cNvSpPr txBox="1"/>
          <p:nvPr/>
        </p:nvSpPr>
        <p:spPr>
          <a:xfrm>
            <a:off x="0" y="1628800"/>
            <a:ext cx="7372350" cy="1014413"/>
          </a:xfrm>
          <a:prstGeom prst="rect">
            <a:avLst/>
          </a:prstGeom>
          <a:noFill/>
        </p:spPr>
        <p:txBody>
          <a:bodyPr>
            <a:spAutoFit/>
          </a:bodyPr>
          <a:lstStyle/>
          <a:p>
            <a:pPr algn="ctr" fontAlgn="auto">
              <a:spcBef>
                <a:spcPts val="0"/>
              </a:spcBef>
              <a:spcAft>
                <a:spcPts val="0"/>
              </a:spcAft>
              <a:defRPr/>
            </a:pPr>
            <a:r>
              <a:rPr lang="fr-FR"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Extra Bold" pitchFamily="18" charset="0"/>
              </a:rPr>
              <a:t>PRESENTATION</a:t>
            </a:r>
            <a:r>
              <a:rPr lang="fr-FR" sz="4000" b="1" dirty="0">
                <a:solidFill>
                  <a:schemeClr val="bg1"/>
                </a:solidFill>
                <a:latin typeface="Rockwell Extra Bold" pitchFamily="18" charset="0"/>
              </a:rPr>
              <a:t> </a:t>
            </a:r>
          </a:p>
        </p:txBody>
      </p:sp>
      <p:sp>
        <p:nvSpPr>
          <p:cNvPr id="8" name="ZoneTexte 7"/>
          <p:cNvSpPr txBox="1"/>
          <p:nvPr/>
        </p:nvSpPr>
        <p:spPr>
          <a:xfrm>
            <a:off x="5148064" y="4869160"/>
            <a:ext cx="3798888" cy="1092200"/>
          </a:xfrm>
          <a:prstGeom prst="rect">
            <a:avLst/>
          </a:prstGeom>
          <a:noFill/>
        </p:spPr>
        <p:txBody>
          <a:bodyPr>
            <a:spAutoFit/>
          </a:bodyPr>
          <a:lstStyle/>
          <a:p>
            <a:pPr algn="ctr" fontAlgn="auto">
              <a:spcBef>
                <a:spcPts val="0"/>
              </a:spcBef>
              <a:spcAft>
                <a:spcPts val="0"/>
              </a:spcAft>
              <a:defRPr/>
            </a:pPr>
            <a:r>
              <a:rPr lang="fr-FR" sz="6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Extra Bold" pitchFamily="18" charset="0"/>
              </a:rPr>
              <a:t>CONGO</a:t>
            </a:r>
          </a:p>
        </p:txBody>
      </p:sp>
      <p:sp>
        <p:nvSpPr>
          <p:cNvPr id="6" name="ZoneTexte 5"/>
          <p:cNvSpPr txBox="1"/>
          <p:nvPr/>
        </p:nvSpPr>
        <p:spPr>
          <a:xfrm>
            <a:off x="0" y="6215082"/>
            <a:ext cx="9145016"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fr-FR" sz="2400" b="1" spc="50" dirty="0" smtClean="0">
                <a:ln w="11430"/>
                <a:latin typeface="Rockwell Extra Bold" pitchFamily="18" charset="0"/>
              </a:rPr>
              <a:t>by </a:t>
            </a:r>
            <a:r>
              <a:rPr lang="fr-FR" sz="2400" b="1" spc="50" dirty="0">
                <a:ln w="11430"/>
                <a:latin typeface="Rockwell Extra Bold" pitchFamily="18" charset="0"/>
              </a:rPr>
              <a:t>Jessica Colombe KABA-NDEBOLO MILANDOU</a:t>
            </a:r>
          </a:p>
        </p:txBody>
      </p:sp>
    </p:spTree>
  </p:cSld>
  <p:clrMapOvr>
    <a:masterClrMapping/>
  </p:clrMapOvr>
  <p:transition spd="slow" advClick="0">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e 1"/>
          <p:cNvGrpSpPr>
            <a:grpSpLocks/>
          </p:cNvGrpSpPr>
          <p:nvPr/>
        </p:nvGrpSpPr>
        <p:grpSpPr bwMode="auto">
          <a:xfrm rot="-5400000">
            <a:off x="-3135313" y="3135313"/>
            <a:ext cx="6881813" cy="611188"/>
            <a:chOff x="-13772" y="0"/>
            <a:chExt cx="9157772" cy="565920"/>
          </a:xfrm>
        </p:grpSpPr>
        <p:sp>
          <p:nvSpPr>
            <p:cNvPr id="8204"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8205"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8206"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pic>
        <p:nvPicPr>
          <p:cNvPr id="8195" name="Picture 6"/>
          <p:cNvPicPr>
            <a:picLocks noChangeAspect="1" noChangeArrowheads="1"/>
          </p:cNvPicPr>
          <p:nvPr/>
        </p:nvPicPr>
        <p:blipFill>
          <a:blip r:embed="rId2"/>
          <a:srcRect r="76276" b="60895"/>
          <a:stretch>
            <a:fillRect/>
          </a:stretch>
        </p:blipFill>
        <p:spPr bwMode="auto">
          <a:xfrm>
            <a:off x="611188" y="1755775"/>
            <a:ext cx="2055812" cy="2393950"/>
          </a:xfrm>
          <a:prstGeom prst="rect">
            <a:avLst/>
          </a:prstGeom>
          <a:noFill/>
          <a:ln w="9525">
            <a:noFill/>
            <a:miter lim="800000"/>
            <a:headEnd/>
            <a:tailEnd/>
          </a:ln>
        </p:spPr>
      </p:pic>
      <p:sp>
        <p:nvSpPr>
          <p:cNvPr id="8196" name="Titre 1"/>
          <p:cNvSpPr txBox="1">
            <a:spLocks/>
          </p:cNvSpPr>
          <p:nvPr/>
        </p:nvSpPr>
        <p:spPr bwMode="auto">
          <a:xfrm>
            <a:off x="755650" y="260350"/>
            <a:ext cx="8229600" cy="1311262"/>
          </a:xfrm>
          <a:prstGeom prst="rect">
            <a:avLst/>
          </a:prstGeom>
          <a:noFill/>
          <a:ln w="9525">
            <a:noFill/>
            <a:miter lim="800000"/>
            <a:headEnd/>
            <a:tailEnd/>
          </a:ln>
        </p:spPr>
        <p:txBody>
          <a:bodyPr/>
          <a:lstStyle/>
          <a:p>
            <a:pPr algn="ctr"/>
            <a:r>
              <a:rPr lang="fr-FR" sz="4400" b="1" dirty="0" smtClean="0">
                <a:solidFill>
                  <a:srgbClr val="FF0000"/>
                </a:solidFill>
                <a:latin typeface="Forte" pitchFamily="66" charset="0"/>
                <a:cs typeface="Tahoma" pitchFamily="34" charset="0"/>
              </a:rPr>
              <a:t>CONGOLESE </a:t>
            </a:r>
            <a:r>
              <a:rPr lang="fr-FR" sz="4400" b="1" dirty="0">
                <a:solidFill>
                  <a:srgbClr val="FF0000"/>
                </a:solidFill>
                <a:latin typeface="Forte" pitchFamily="66" charset="0"/>
                <a:cs typeface="Tahoma" pitchFamily="34" charset="0"/>
              </a:rPr>
              <a:t>PRESIDENTS (1961 A 1969)</a:t>
            </a:r>
          </a:p>
        </p:txBody>
      </p:sp>
      <p:pic>
        <p:nvPicPr>
          <p:cNvPr id="8197" name="Picture 7"/>
          <p:cNvPicPr>
            <a:picLocks noChangeAspect="1" noChangeArrowheads="1"/>
          </p:cNvPicPr>
          <p:nvPr/>
        </p:nvPicPr>
        <p:blipFill>
          <a:blip r:embed="rId2"/>
          <a:srcRect l="25925" r="49963" b="60652"/>
          <a:stretch>
            <a:fillRect/>
          </a:stretch>
        </p:blipFill>
        <p:spPr bwMode="auto">
          <a:xfrm>
            <a:off x="4870450" y="1797050"/>
            <a:ext cx="2039938" cy="2352675"/>
          </a:xfrm>
          <a:prstGeom prst="rect">
            <a:avLst/>
          </a:prstGeom>
          <a:noFill/>
          <a:ln w="9525">
            <a:noFill/>
            <a:miter lim="800000"/>
            <a:headEnd/>
            <a:tailEnd/>
          </a:ln>
        </p:spPr>
      </p:pic>
      <p:pic>
        <p:nvPicPr>
          <p:cNvPr id="8198" name="Picture 7"/>
          <p:cNvPicPr>
            <a:picLocks noChangeAspect="1" noChangeArrowheads="1"/>
          </p:cNvPicPr>
          <p:nvPr/>
        </p:nvPicPr>
        <p:blipFill>
          <a:blip r:embed="rId2"/>
          <a:srcRect l="53726" r="25000" b="63307"/>
          <a:stretch>
            <a:fillRect/>
          </a:stretch>
        </p:blipFill>
        <p:spPr bwMode="auto">
          <a:xfrm>
            <a:off x="2571736" y="4286256"/>
            <a:ext cx="1965325" cy="2392363"/>
          </a:xfrm>
          <a:prstGeom prst="rect">
            <a:avLst/>
          </a:prstGeom>
          <a:noFill/>
          <a:ln w="9525">
            <a:noFill/>
            <a:miter lim="800000"/>
            <a:headEnd/>
            <a:tailEnd/>
          </a:ln>
        </p:spPr>
      </p:pic>
      <p:sp>
        <p:nvSpPr>
          <p:cNvPr id="8200" name="ZoneTexte 1"/>
          <p:cNvSpPr txBox="1">
            <a:spLocks noChangeArrowheads="1"/>
          </p:cNvSpPr>
          <p:nvPr/>
        </p:nvSpPr>
        <p:spPr bwMode="auto">
          <a:xfrm>
            <a:off x="2667000" y="2298700"/>
            <a:ext cx="1898650" cy="1016000"/>
          </a:xfrm>
          <a:prstGeom prst="rect">
            <a:avLst/>
          </a:prstGeom>
          <a:noFill/>
          <a:ln w="9525">
            <a:noFill/>
            <a:miter lim="800000"/>
            <a:headEnd/>
            <a:tailEnd/>
          </a:ln>
        </p:spPr>
        <p:txBody>
          <a:bodyPr>
            <a:spAutoFit/>
          </a:bodyPr>
          <a:lstStyle/>
          <a:p>
            <a:pPr algn="ctr"/>
            <a:r>
              <a:rPr lang="fr-FR" sz="2000" b="1">
                <a:latin typeface="Tahoma" pitchFamily="34" charset="0"/>
                <a:cs typeface="Tahoma" pitchFamily="34" charset="0"/>
              </a:rPr>
              <a:t>Abbé </a:t>
            </a:r>
            <a:r>
              <a:rPr lang="fr-FR" sz="2000" b="1">
                <a:solidFill>
                  <a:srgbClr val="FF0000"/>
                </a:solidFill>
                <a:latin typeface="Tahoma" pitchFamily="34" charset="0"/>
                <a:cs typeface="Tahoma" pitchFamily="34" charset="0"/>
              </a:rPr>
              <a:t>Fulbert YOULOU</a:t>
            </a:r>
          </a:p>
          <a:p>
            <a:pPr algn="ctr"/>
            <a:r>
              <a:rPr lang="fr-FR" sz="2000" b="1">
                <a:latin typeface="Tahoma" pitchFamily="34" charset="0"/>
                <a:cs typeface="Tahoma" pitchFamily="34" charset="0"/>
              </a:rPr>
              <a:t>(1961-1963)</a:t>
            </a:r>
          </a:p>
        </p:txBody>
      </p:sp>
      <p:sp>
        <p:nvSpPr>
          <p:cNvPr id="8201" name="ZoneTexte 1"/>
          <p:cNvSpPr txBox="1">
            <a:spLocks noChangeArrowheads="1"/>
          </p:cNvSpPr>
          <p:nvPr/>
        </p:nvSpPr>
        <p:spPr bwMode="auto">
          <a:xfrm>
            <a:off x="7075488" y="1960563"/>
            <a:ext cx="1898650" cy="1323975"/>
          </a:xfrm>
          <a:prstGeom prst="rect">
            <a:avLst/>
          </a:prstGeom>
          <a:noFill/>
          <a:ln w="9525">
            <a:noFill/>
            <a:miter lim="800000"/>
            <a:headEnd/>
            <a:tailEnd/>
          </a:ln>
        </p:spPr>
        <p:txBody>
          <a:bodyPr>
            <a:spAutoFit/>
          </a:bodyPr>
          <a:lstStyle/>
          <a:p>
            <a:pPr algn="ctr"/>
            <a:r>
              <a:rPr lang="fr-FR" sz="2000" b="1">
                <a:solidFill>
                  <a:srgbClr val="FF0000"/>
                </a:solidFill>
                <a:latin typeface="Tahoma" pitchFamily="34" charset="0"/>
                <a:cs typeface="Tahoma" pitchFamily="34" charset="0"/>
              </a:rPr>
              <a:t>Alphonse MASSAMBAT-BEBAT</a:t>
            </a:r>
          </a:p>
          <a:p>
            <a:pPr algn="ctr"/>
            <a:r>
              <a:rPr lang="fr-FR" sz="2000" b="1">
                <a:latin typeface="Tahoma" pitchFamily="34" charset="0"/>
                <a:cs typeface="Tahoma" pitchFamily="34" charset="0"/>
              </a:rPr>
              <a:t>(1963-1968)</a:t>
            </a:r>
          </a:p>
        </p:txBody>
      </p:sp>
      <p:sp>
        <p:nvSpPr>
          <p:cNvPr id="8202" name="ZoneTexte 1"/>
          <p:cNvSpPr txBox="1">
            <a:spLocks noChangeArrowheads="1"/>
          </p:cNvSpPr>
          <p:nvPr/>
        </p:nvSpPr>
        <p:spPr bwMode="auto">
          <a:xfrm>
            <a:off x="4643438" y="5286388"/>
            <a:ext cx="1898650" cy="1016000"/>
          </a:xfrm>
          <a:prstGeom prst="rect">
            <a:avLst/>
          </a:prstGeom>
          <a:noFill/>
          <a:ln w="9525">
            <a:noFill/>
            <a:miter lim="800000"/>
            <a:headEnd/>
            <a:tailEnd/>
          </a:ln>
        </p:spPr>
        <p:txBody>
          <a:bodyPr>
            <a:spAutoFit/>
          </a:bodyPr>
          <a:lstStyle/>
          <a:p>
            <a:pPr algn="ctr"/>
            <a:r>
              <a:rPr lang="fr-FR" sz="2000" b="1" dirty="0">
                <a:solidFill>
                  <a:srgbClr val="FF0000"/>
                </a:solidFill>
                <a:latin typeface="Tahoma" pitchFamily="34" charset="0"/>
                <a:cs typeface="Tahoma" pitchFamily="34" charset="0"/>
              </a:rPr>
              <a:t>Augustin PEIGNEL</a:t>
            </a:r>
          </a:p>
          <a:p>
            <a:pPr algn="ctr"/>
            <a:r>
              <a:rPr lang="fr-FR" sz="2000" b="1" dirty="0">
                <a:latin typeface="Tahoma" pitchFamily="34" charset="0"/>
                <a:cs typeface="Tahoma" pitchFamily="34" charset="0"/>
              </a:rPr>
              <a:t>09-1968)</a:t>
            </a:r>
          </a:p>
        </p:txBody>
      </p:sp>
    </p:spTree>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e 1"/>
          <p:cNvGrpSpPr>
            <a:grpSpLocks/>
          </p:cNvGrpSpPr>
          <p:nvPr/>
        </p:nvGrpSpPr>
        <p:grpSpPr bwMode="auto">
          <a:xfrm rot="-5400000">
            <a:off x="-3135313" y="3135313"/>
            <a:ext cx="6881813" cy="611188"/>
            <a:chOff x="-13772" y="0"/>
            <a:chExt cx="9157772" cy="565920"/>
          </a:xfrm>
        </p:grpSpPr>
        <p:sp>
          <p:nvSpPr>
            <p:cNvPr id="9228"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9229"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9230"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pic>
        <p:nvPicPr>
          <p:cNvPr id="9219" name="Picture 7"/>
          <p:cNvPicPr>
            <a:picLocks noChangeAspect="1" noChangeArrowheads="1"/>
          </p:cNvPicPr>
          <p:nvPr/>
        </p:nvPicPr>
        <p:blipFill>
          <a:blip r:embed="rId2"/>
          <a:srcRect l="79736" t="61115"/>
          <a:stretch>
            <a:fillRect/>
          </a:stretch>
        </p:blipFill>
        <p:spPr bwMode="auto">
          <a:xfrm>
            <a:off x="5129213" y="4110038"/>
            <a:ext cx="2116137" cy="2692400"/>
          </a:xfrm>
          <a:prstGeom prst="rect">
            <a:avLst/>
          </a:prstGeom>
          <a:noFill/>
          <a:ln w="9525">
            <a:noFill/>
            <a:miter lim="800000"/>
            <a:headEnd/>
            <a:tailEnd/>
          </a:ln>
        </p:spPr>
      </p:pic>
      <p:sp>
        <p:nvSpPr>
          <p:cNvPr id="9220" name="Titre 1"/>
          <p:cNvSpPr txBox="1">
            <a:spLocks/>
          </p:cNvSpPr>
          <p:nvPr/>
        </p:nvSpPr>
        <p:spPr bwMode="auto">
          <a:xfrm>
            <a:off x="755650" y="260350"/>
            <a:ext cx="8229600" cy="909638"/>
          </a:xfrm>
          <a:prstGeom prst="rect">
            <a:avLst/>
          </a:prstGeom>
          <a:noFill/>
          <a:ln w="9525">
            <a:noFill/>
            <a:miter lim="800000"/>
            <a:headEnd/>
            <a:tailEnd/>
          </a:ln>
        </p:spPr>
        <p:txBody>
          <a:bodyPr/>
          <a:lstStyle/>
          <a:p>
            <a:pPr algn="ctr"/>
            <a:r>
              <a:rPr lang="fr-FR" sz="4400" b="1" dirty="0">
                <a:solidFill>
                  <a:srgbClr val="FF0000"/>
                </a:solidFill>
                <a:latin typeface="Forte" pitchFamily="66" charset="0"/>
                <a:cs typeface="Tahoma" pitchFamily="34" charset="0"/>
              </a:rPr>
              <a:t>CONGOLESE  FROM 1969 TILL TODAY</a:t>
            </a:r>
          </a:p>
        </p:txBody>
      </p:sp>
      <p:pic>
        <p:nvPicPr>
          <p:cNvPr id="9221" name="Picture 7"/>
          <p:cNvPicPr>
            <a:picLocks noChangeAspect="1" noChangeArrowheads="1"/>
          </p:cNvPicPr>
          <p:nvPr/>
        </p:nvPicPr>
        <p:blipFill>
          <a:blip r:embed="rId2"/>
          <a:srcRect t="59311" r="77049"/>
          <a:stretch>
            <a:fillRect/>
          </a:stretch>
        </p:blipFill>
        <p:spPr bwMode="auto">
          <a:xfrm>
            <a:off x="641350" y="1643063"/>
            <a:ext cx="2201863" cy="2755900"/>
          </a:xfrm>
          <a:prstGeom prst="rect">
            <a:avLst/>
          </a:prstGeom>
          <a:noFill/>
          <a:ln w="9525">
            <a:noFill/>
            <a:miter lim="800000"/>
            <a:headEnd/>
            <a:tailEnd/>
          </a:ln>
        </p:spPr>
      </p:pic>
      <p:pic>
        <p:nvPicPr>
          <p:cNvPr id="9222" name="Picture 7"/>
          <p:cNvPicPr>
            <a:picLocks noChangeAspect="1" noChangeArrowheads="1"/>
          </p:cNvPicPr>
          <p:nvPr/>
        </p:nvPicPr>
        <p:blipFill>
          <a:blip r:embed="rId2"/>
          <a:srcRect l="25420" t="62973" r="50073"/>
          <a:stretch>
            <a:fillRect/>
          </a:stretch>
        </p:blipFill>
        <p:spPr bwMode="auto">
          <a:xfrm>
            <a:off x="5122863" y="1782763"/>
            <a:ext cx="2122487" cy="2263775"/>
          </a:xfrm>
          <a:prstGeom prst="rect">
            <a:avLst/>
          </a:prstGeom>
          <a:noFill/>
          <a:ln w="9525">
            <a:noFill/>
            <a:miter lim="800000"/>
            <a:headEnd/>
            <a:tailEnd/>
          </a:ln>
        </p:spPr>
      </p:pic>
      <p:pic>
        <p:nvPicPr>
          <p:cNvPr id="9223" name="Picture 7"/>
          <p:cNvPicPr>
            <a:picLocks noChangeAspect="1" noChangeArrowheads="1"/>
          </p:cNvPicPr>
          <p:nvPr/>
        </p:nvPicPr>
        <p:blipFill>
          <a:blip r:embed="rId2"/>
          <a:srcRect l="51492" t="63174" r="23694"/>
          <a:stretch>
            <a:fillRect/>
          </a:stretch>
        </p:blipFill>
        <p:spPr bwMode="auto">
          <a:xfrm>
            <a:off x="641350" y="4618038"/>
            <a:ext cx="2093913" cy="2193925"/>
          </a:xfrm>
          <a:prstGeom prst="rect">
            <a:avLst/>
          </a:prstGeom>
          <a:noFill/>
          <a:ln w="9525">
            <a:noFill/>
            <a:miter lim="800000"/>
            <a:headEnd/>
            <a:tailEnd/>
          </a:ln>
        </p:spPr>
      </p:pic>
      <p:sp>
        <p:nvSpPr>
          <p:cNvPr id="9224" name="ZoneTexte 1"/>
          <p:cNvSpPr txBox="1">
            <a:spLocks noChangeArrowheads="1"/>
          </p:cNvSpPr>
          <p:nvPr/>
        </p:nvSpPr>
        <p:spPr bwMode="auto">
          <a:xfrm>
            <a:off x="2968625" y="2133600"/>
            <a:ext cx="1898650" cy="1014413"/>
          </a:xfrm>
          <a:prstGeom prst="rect">
            <a:avLst/>
          </a:prstGeom>
          <a:noFill/>
          <a:ln w="9525">
            <a:noFill/>
            <a:miter lim="800000"/>
            <a:headEnd/>
            <a:tailEnd/>
          </a:ln>
        </p:spPr>
        <p:txBody>
          <a:bodyPr>
            <a:spAutoFit/>
          </a:bodyPr>
          <a:lstStyle/>
          <a:p>
            <a:pPr algn="ctr"/>
            <a:r>
              <a:rPr lang="fr-FR" sz="2000" b="1">
                <a:solidFill>
                  <a:srgbClr val="FF0000"/>
                </a:solidFill>
                <a:latin typeface="Tahoma" pitchFamily="34" charset="0"/>
                <a:cs typeface="Tahoma" pitchFamily="34" charset="0"/>
              </a:rPr>
              <a:t>Marien NGOUABI</a:t>
            </a:r>
          </a:p>
          <a:p>
            <a:pPr algn="ctr"/>
            <a:r>
              <a:rPr lang="fr-FR" sz="2000" b="1">
                <a:latin typeface="Tahoma" pitchFamily="34" charset="0"/>
                <a:cs typeface="Tahoma" pitchFamily="34" charset="0"/>
              </a:rPr>
              <a:t>(1969-1977)</a:t>
            </a:r>
          </a:p>
        </p:txBody>
      </p:sp>
      <p:sp>
        <p:nvSpPr>
          <p:cNvPr id="9225" name="ZoneTexte 1"/>
          <p:cNvSpPr txBox="1">
            <a:spLocks noChangeArrowheads="1"/>
          </p:cNvSpPr>
          <p:nvPr/>
        </p:nvSpPr>
        <p:spPr bwMode="auto">
          <a:xfrm>
            <a:off x="7118350" y="2028825"/>
            <a:ext cx="1898650" cy="1322388"/>
          </a:xfrm>
          <a:prstGeom prst="rect">
            <a:avLst/>
          </a:prstGeom>
          <a:noFill/>
          <a:ln w="9525">
            <a:noFill/>
            <a:miter lim="800000"/>
            <a:headEnd/>
            <a:tailEnd/>
          </a:ln>
        </p:spPr>
        <p:txBody>
          <a:bodyPr>
            <a:spAutoFit/>
          </a:bodyPr>
          <a:lstStyle/>
          <a:p>
            <a:pPr algn="ctr"/>
            <a:r>
              <a:rPr lang="fr-FR" sz="2000" b="1">
                <a:solidFill>
                  <a:srgbClr val="FF0000"/>
                </a:solidFill>
                <a:latin typeface="Tahoma" pitchFamily="34" charset="0"/>
                <a:cs typeface="Tahoma" pitchFamily="34" charset="0"/>
              </a:rPr>
              <a:t>Joachim YHOMBI-OPANGO</a:t>
            </a:r>
          </a:p>
          <a:p>
            <a:pPr algn="ctr"/>
            <a:r>
              <a:rPr lang="fr-FR" sz="2000" b="1">
                <a:latin typeface="Tahoma" pitchFamily="34" charset="0"/>
                <a:cs typeface="Tahoma" pitchFamily="34" charset="0"/>
              </a:rPr>
              <a:t>(1977-1979)</a:t>
            </a:r>
          </a:p>
        </p:txBody>
      </p:sp>
      <p:sp>
        <p:nvSpPr>
          <p:cNvPr id="9226" name="ZoneTexte 1"/>
          <p:cNvSpPr txBox="1">
            <a:spLocks noChangeArrowheads="1"/>
          </p:cNvSpPr>
          <p:nvPr/>
        </p:nvSpPr>
        <p:spPr bwMode="auto">
          <a:xfrm>
            <a:off x="2843213" y="4948238"/>
            <a:ext cx="1898650" cy="1016000"/>
          </a:xfrm>
          <a:prstGeom prst="rect">
            <a:avLst/>
          </a:prstGeom>
          <a:noFill/>
          <a:ln w="9525">
            <a:noFill/>
            <a:miter lim="800000"/>
            <a:headEnd/>
            <a:tailEnd/>
          </a:ln>
        </p:spPr>
        <p:txBody>
          <a:bodyPr>
            <a:spAutoFit/>
          </a:bodyPr>
          <a:lstStyle/>
          <a:p>
            <a:pPr algn="ctr"/>
            <a:r>
              <a:rPr lang="fr-FR" sz="2000" b="1">
                <a:solidFill>
                  <a:srgbClr val="FF0000"/>
                </a:solidFill>
                <a:latin typeface="Tahoma" pitchFamily="34" charset="0"/>
                <a:cs typeface="Tahoma" pitchFamily="34" charset="0"/>
              </a:rPr>
              <a:t>Pascal LISSOUMBA</a:t>
            </a:r>
          </a:p>
          <a:p>
            <a:pPr algn="ctr"/>
            <a:r>
              <a:rPr lang="fr-FR" sz="2000" b="1">
                <a:latin typeface="Tahoma" pitchFamily="34" charset="0"/>
                <a:cs typeface="Tahoma" pitchFamily="34" charset="0"/>
              </a:rPr>
              <a:t>(1992-1997)</a:t>
            </a:r>
          </a:p>
        </p:txBody>
      </p:sp>
      <p:sp>
        <p:nvSpPr>
          <p:cNvPr id="9227" name="ZoneTexte 1"/>
          <p:cNvSpPr txBox="1">
            <a:spLocks noChangeArrowheads="1"/>
          </p:cNvSpPr>
          <p:nvPr/>
        </p:nvSpPr>
        <p:spPr bwMode="auto">
          <a:xfrm>
            <a:off x="7245350" y="4486275"/>
            <a:ext cx="1898650" cy="1938992"/>
          </a:xfrm>
          <a:prstGeom prst="rect">
            <a:avLst/>
          </a:prstGeom>
          <a:noFill/>
          <a:ln w="9525">
            <a:noFill/>
            <a:miter lim="800000"/>
            <a:headEnd/>
            <a:tailEnd/>
          </a:ln>
        </p:spPr>
        <p:txBody>
          <a:bodyPr>
            <a:spAutoFit/>
          </a:bodyPr>
          <a:lstStyle/>
          <a:p>
            <a:pPr algn="ctr"/>
            <a:r>
              <a:rPr lang="fr-FR" sz="2000" b="1" dirty="0">
                <a:solidFill>
                  <a:srgbClr val="FF0000"/>
                </a:solidFill>
                <a:latin typeface="Tahoma" pitchFamily="34" charset="0"/>
                <a:cs typeface="Tahoma" pitchFamily="34" charset="0"/>
              </a:rPr>
              <a:t>Dénis SASSOU-NGUESSO</a:t>
            </a:r>
          </a:p>
          <a:p>
            <a:pPr algn="ctr"/>
            <a:r>
              <a:rPr lang="fr-FR" sz="2000" b="1" dirty="0">
                <a:latin typeface="Tahoma" pitchFamily="34" charset="0"/>
                <a:cs typeface="Tahoma" pitchFamily="34" charset="0"/>
              </a:rPr>
              <a:t>(1979-1992</a:t>
            </a:r>
          </a:p>
          <a:p>
            <a:pPr algn="ctr"/>
            <a:r>
              <a:rPr lang="fr-FR" sz="2000" b="1" dirty="0" smtClean="0">
                <a:latin typeface="Tahoma" pitchFamily="34" charset="0"/>
                <a:cs typeface="Tahoma" pitchFamily="34" charset="0"/>
              </a:rPr>
              <a:t>1997- up to </a:t>
            </a:r>
            <a:r>
              <a:rPr lang="fr-FR" sz="2000" b="1" dirty="0" err="1" smtClean="0">
                <a:latin typeface="Tahoma" pitchFamily="34" charset="0"/>
                <a:cs typeface="Tahoma" pitchFamily="34" charset="0"/>
              </a:rPr>
              <a:t>now</a:t>
            </a:r>
            <a:r>
              <a:rPr lang="fr-FR" sz="2000" b="1" dirty="0" smtClean="0">
                <a:latin typeface="Tahoma" pitchFamily="34" charset="0"/>
                <a:cs typeface="Tahoma" pitchFamily="34" charset="0"/>
              </a:rPr>
              <a:t>)</a:t>
            </a:r>
            <a:endParaRPr lang="fr-FR" sz="2000" b="1" dirty="0">
              <a:latin typeface="Tahoma" pitchFamily="34" charset="0"/>
              <a:cs typeface="Tahoma" pitchFamily="34" charset="0"/>
            </a:endParaRPr>
          </a:p>
        </p:txBody>
      </p:sp>
    </p:spTree>
  </p:cSld>
  <p:clrMapOvr>
    <a:masterClrMapping/>
  </p:clrMapOvr>
  <p:transition spd="slow">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314" name="Groupe 1"/>
          <p:cNvGrpSpPr>
            <a:grpSpLocks/>
          </p:cNvGrpSpPr>
          <p:nvPr/>
        </p:nvGrpSpPr>
        <p:grpSpPr bwMode="auto">
          <a:xfrm rot="-5400000">
            <a:off x="-3135313" y="3135313"/>
            <a:ext cx="6881813" cy="611188"/>
            <a:chOff x="-13772" y="0"/>
            <a:chExt cx="9157772" cy="565920"/>
          </a:xfrm>
        </p:grpSpPr>
        <p:sp>
          <p:nvSpPr>
            <p:cNvPr id="1332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332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332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3315" name="Groupe 1"/>
          <p:cNvGrpSpPr>
            <a:grpSpLocks/>
          </p:cNvGrpSpPr>
          <p:nvPr/>
        </p:nvGrpSpPr>
        <p:grpSpPr bwMode="auto">
          <a:xfrm rot="-5400000">
            <a:off x="-3135313" y="3135313"/>
            <a:ext cx="6881813" cy="611188"/>
            <a:chOff x="-13772" y="0"/>
            <a:chExt cx="9157772" cy="565920"/>
          </a:xfrm>
        </p:grpSpPr>
        <p:sp>
          <p:nvSpPr>
            <p:cNvPr id="13322"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3323"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3324"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3316" name="Groupe 1"/>
          <p:cNvGrpSpPr>
            <a:grpSpLocks/>
          </p:cNvGrpSpPr>
          <p:nvPr/>
        </p:nvGrpSpPr>
        <p:grpSpPr bwMode="auto">
          <a:xfrm rot="-5400000">
            <a:off x="-3135313" y="3135313"/>
            <a:ext cx="6881813" cy="611188"/>
            <a:chOff x="-13772" y="0"/>
            <a:chExt cx="9157772" cy="565920"/>
          </a:xfrm>
        </p:grpSpPr>
        <p:sp>
          <p:nvSpPr>
            <p:cNvPr id="13319"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3320"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3321"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13317" name="Titre 1"/>
          <p:cNvSpPr txBox="1">
            <a:spLocks/>
          </p:cNvSpPr>
          <p:nvPr/>
        </p:nvSpPr>
        <p:spPr bwMode="auto">
          <a:xfrm>
            <a:off x="625475" y="168275"/>
            <a:ext cx="7947025" cy="903288"/>
          </a:xfrm>
          <a:prstGeom prst="rect">
            <a:avLst/>
          </a:prstGeom>
          <a:noFill/>
          <a:ln w="9525">
            <a:noFill/>
            <a:miter lim="800000"/>
            <a:headEnd/>
            <a:tailEnd/>
          </a:ln>
        </p:spPr>
        <p:txBody>
          <a:bodyPr/>
          <a:lstStyle/>
          <a:p>
            <a:pPr algn="ctr"/>
            <a:r>
              <a:rPr lang="fr-FR" sz="4400" b="1" dirty="0" smtClean="0">
                <a:solidFill>
                  <a:srgbClr val="FF0000"/>
                </a:solidFill>
                <a:latin typeface="Forte" pitchFamily="66" charset="0"/>
                <a:cs typeface="Tahoma" pitchFamily="34" charset="0"/>
              </a:rPr>
              <a:t>ECONOMIC</a:t>
            </a:r>
            <a:endParaRPr lang="fr-FR" sz="4400" b="1" dirty="0">
              <a:solidFill>
                <a:srgbClr val="FF0000"/>
              </a:solidFill>
              <a:latin typeface="Forte" pitchFamily="66" charset="0"/>
              <a:cs typeface="Tahoma" pitchFamily="34" charset="0"/>
            </a:endParaRPr>
          </a:p>
        </p:txBody>
      </p:sp>
      <p:sp>
        <p:nvSpPr>
          <p:cNvPr id="13318" name="Content Placeholder 16"/>
          <p:cNvSpPr>
            <a:spLocks noGrp="1"/>
          </p:cNvSpPr>
          <p:nvPr>
            <p:ph idx="1"/>
          </p:nvPr>
        </p:nvSpPr>
        <p:spPr>
          <a:xfrm>
            <a:off x="2857488" y="857232"/>
            <a:ext cx="6286512" cy="5715000"/>
          </a:xfrm>
        </p:spPr>
        <p:txBody>
          <a:bodyPr/>
          <a:lstStyle/>
          <a:p>
            <a:pPr>
              <a:buNone/>
            </a:pPr>
            <a:r>
              <a:rPr lang="en-US" sz="2800" dirty="0" smtClean="0"/>
              <a:t>Congo is a developing country  included in the Initiative heavily in debt poor countries ,That point was reached in January </a:t>
            </a:r>
            <a:r>
              <a:rPr lang="en-US" sz="2800" dirty="0" smtClean="0">
                <a:solidFill>
                  <a:srgbClr val="FF0000"/>
                </a:solidFill>
              </a:rPr>
              <a:t>2010</a:t>
            </a:r>
            <a:r>
              <a:rPr lang="en-US" sz="2800" dirty="0" smtClean="0"/>
              <a:t>, with the approval of the World Bank and the International Monetary Funds</a:t>
            </a:r>
          </a:p>
          <a:p>
            <a:pPr>
              <a:buNone/>
            </a:pPr>
            <a:endParaRPr lang="en-US" sz="3600" b="1" dirty="0" smtClean="0">
              <a:solidFill>
                <a:srgbClr val="FF0000"/>
              </a:solidFill>
            </a:endParaRPr>
          </a:p>
          <a:p>
            <a:pPr>
              <a:buNone/>
            </a:pPr>
            <a:r>
              <a:rPr lang="en-US" sz="3600" b="1" dirty="0" smtClean="0">
                <a:solidFill>
                  <a:srgbClr val="FF0000"/>
                </a:solidFill>
              </a:rPr>
              <a:t>.</a:t>
            </a:r>
            <a:r>
              <a:rPr lang="en-US" sz="2800" dirty="0" smtClean="0"/>
              <a:t>Congolese economy remain mainly on the exploitation of hydrocarbons along the Atlantic coast,  this activity represents approximately </a:t>
            </a:r>
            <a:r>
              <a:rPr lang="en-US" sz="2800" dirty="0" smtClean="0">
                <a:solidFill>
                  <a:srgbClr val="FF0000"/>
                </a:solidFill>
              </a:rPr>
              <a:t>90 % </a:t>
            </a:r>
            <a:r>
              <a:rPr lang="en-US" sz="2800" dirty="0" smtClean="0"/>
              <a:t>of exports of the country.</a:t>
            </a:r>
          </a:p>
          <a:p>
            <a:endParaRPr lang="en-US" sz="2800" dirty="0" smtClean="0"/>
          </a:p>
          <a:p>
            <a:pPr>
              <a:buNone/>
            </a:pPr>
            <a:endParaRPr lang="fr-FR" dirty="0" smtClean="0"/>
          </a:p>
        </p:txBody>
      </p:sp>
      <p:pic>
        <p:nvPicPr>
          <p:cNvPr id="16" name="Picture 15" descr="PETROL C B.jpg"/>
          <p:cNvPicPr>
            <a:picLocks noChangeAspect="1"/>
          </p:cNvPicPr>
          <p:nvPr/>
        </p:nvPicPr>
        <p:blipFill>
          <a:blip r:embed="rId3"/>
          <a:stretch>
            <a:fillRect/>
          </a:stretch>
        </p:blipFill>
        <p:spPr>
          <a:xfrm>
            <a:off x="71406" y="1571612"/>
            <a:ext cx="2857519" cy="4857784"/>
          </a:xfrm>
          <a:prstGeom prst="rect">
            <a:avLst/>
          </a:prstGeom>
        </p:spPr>
      </p:pic>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338" name="Groupe 1"/>
          <p:cNvGrpSpPr>
            <a:grpSpLocks/>
          </p:cNvGrpSpPr>
          <p:nvPr/>
        </p:nvGrpSpPr>
        <p:grpSpPr bwMode="auto">
          <a:xfrm rot="-5400000">
            <a:off x="-3135313" y="3135313"/>
            <a:ext cx="6881813" cy="611188"/>
            <a:chOff x="-13772" y="0"/>
            <a:chExt cx="9157772" cy="565920"/>
          </a:xfrm>
        </p:grpSpPr>
        <p:sp>
          <p:nvSpPr>
            <p:cNvPr id="14361"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4362"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4363"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4339" name="Groupe 1"/>
          <p:cNvGrpSpPr>
            <a:grpSpLocks/>
          </p:cNvGrpSpPr>
          <p:nvPr/>
        </p:nvGrpSpPr>
        <p:grpSpPr bwMode="auto">
          <a:xfrm rot="-5400000">
            <a:off x="-3135313" y="3135313"/>
            <a:ext cx="6881813" cy="611188"/>
            <a:chOff x="-13772" y="0"/>
            <a:chExt cx="9157772" cy="565920"/>
          </a:xfrm>
        </p:grpSpPr>
        <p:sp>
          <p:nvSpPr>
            <p:cNvPr id="14358"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4359"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4360"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4340" name="Groupe 1"/>
          <p:cNvGrpSpPr>
            <a:grpSpLocks/>
          </p:cNvGrpSpPr>
          <p:nvPr/>
        </p:nvGrpSpPr>
        <p:grpSpPr bwMode="auto">
          <a:xfrm rot="-5400000">
            <a:off x="-3135313" y="3135313"/>
            <a:ext cx="6881813" cy="611188"/>
            <a:chOff x="-13772" y="0"/>
            <a:chExt cx="9157772" cy="565920"/>
          </a:xfrm>
        </p:grpSpPr>
        <p:sp>
          <p:nvSpPr>
            <p:cNvPr id="1435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435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435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4341" name="Groupe 1"/>
          <p:cNvGrpSpPr>
            <a:grpSpLocks/>
          </p:cNvGrpSpPr>
          <p:nvPr/>
        </p:nvGrpSpPr>
        <p:grpSpPr bwMode="auto">
          <a:xfrm rot="-5400000">
            <a:off x="-3135313" y="3135313"/>
            <a:ext cx="6881813" cy="611188"/>
            <a:chOff x="-13772" y="0"/>
            <a:chExt cx="9157772" cy="565920"/>
          </a:xfrm>
        </p:grpSpPr>
        <p:sp>
          <p:nvSpPr>
            <p:cNvPr id="14352"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4353"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4354"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4342" name="Groupe 1"/>
          <p:cNvGrpSpPr>
            <a:grpSpLocks/>
          </p:cNvGrpSpPr>
          <p:nvPr/>
        </p:nvGrpSpPr>
        <p:grpSpPr bwMode="auto">
          <a:xfrm rot="-5400000">
            <a:off x="-3135313" y="3135313"/>
            <a:ext cx="6881813" cy="611188"/>
            <a:chOff x="-13772" y="0"/>
            <a:chExt cx="9157772" cy="565920"/>
          </a:xfrm>
        </p:grpSpPr>
        <p:sp>
          <p:nvSpPr>
            <p:cNvPr id="14349"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4350"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4351"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4343" name="Groupe 1"/>
          <p:cNvGrpSpPr>
            <a:grpSpLocks/>
          </p:cNvGrpSpPr>
          <p:nvPr/>
        </p:nvGrpSpPr>
        <p:grpSpPr bwMode="auto">
          <a:xfrm rot="-5400000">
            <a:off x="-3135313" y="3135313"/>
            <a:ext cx="6881813" cy="611188"/>
            <a:chOff x="-13772" y="0"/>
            <a:chExt cx="9157772" cy="565920"/>
          </a:xfrm>
        </p:grpSpPr>
        <p:sp>
          <p:nvSpPr>
            <p:cNvPr id="14346"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4347"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4348"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14344" name="ZoneTexte 7"/>
          <p:cNvSpPr txBox="1">
            <a:spLocks noChangeArrowheads="1"/>
          </p:cNvSpPr>
          <p:nvPr/>
        </p:nvSpPr>
        <p:spPr bwMode="auto">
          <a:xfrm>
            <a:off x="598488" y="428625"/>
            <a:ext cx="8294687" cy="892175"/>
          </a:xfrm>
          <a:prstGeom prst="rect">
            <a:avLst/>
          </a:prstGeom>
          <a:noFill/>
          <a:ln w="9525">
            <a:noFill/>
            <a:miter lim="800000"/>
            <a:headEnd/>
            <a:tailEnd/>
          </a:ln>
        </p:spPr>
        <p:txBody>
          <a:bodyPr>
            <a:spAutoFit/>
          </a:bodyPr>
          <a:lstStyle/>
          <a:p>
            <a:pPr algn="just"/>
            <a:endParaRPr lang="fr-FR" sz="1600" b="1">
              <a:latin typeface="Tahoma" pitchFamily="34" charset="0"/>
              <a:cs typeface="Tahoma" pitchFamily="34" charset="0"/>
            </a:endParaRPr>
          </a:p>
          <a:p>
            <a:pPr marL="1600200" lvl="3"/>
            <a:endParaRPr lang="fr-FR" sz="3600" b="1">
              <a:latin typeface="Tahoma" pitchFamily="34" charset="0"/>
              <a:cs typeface="Tahoma" pitchFamily="34" charset="0"/>
            </a:endParaRPr>
          </a:p>
        </p:txBody>
      </p:sp>
      <p:sp>
        <p:nvSpPr>
          <p:cNvPr id="14345" name="Content Placeholder 29"/>
          <p:cNvSpPr>
            <a:spLocks noGrp="1"/>
          </p:cNvSpPr>
          <p:nvPr>
            <p:ph idx="1"/>
          </p:nvPr>
        </p:nvSpPr>
        <p:spPr>
          <a:xfrm>
            <a:off x="2928926" y="214290"/>
            <a:ext cx="5800708" cy="6643710"/>
          </a:xfrm>
        </p:spPr>
        <p:txBody>
          <a:bodyPr/>
          <a:lstStyle/>
          <a:p>
            <a:r>
              <a:rPr lang="en-US" dirty="0" smtClean="0"/>
              <a:t>The oil exploration and the production, concentrated in the periphery of Pointe-noire  make of it the economic capital of the country.</a:t>
            </a:r>
            <a:endParaRPr lang="en-US" u="sng" dirty="0" smtClean="0"/>
          </a:p>
          <a:p>
            <a:pPr>
              <a:buFont typeface="Arial" charset="0"/>
              <a:buNone/>
            </a:pPr>
            <a:endParaRPr lang="en-US" u="sng" dirty="0" smtClean="0"/>
          </a:p>
          <a:p>
            <a:r>
              <a:rPr lang="en-US" dirty="0" smtClean="0"/>
              <a:t>Wood represents a significant part of the exportation of Congo, whose surface is covered with forests with nearly 60 %, for a total of 21 million hectares.</a:t>
            </a:r>
          </a:p>
          <a:p>
            <a:endParaRPr lang="fr-FR" dirty="0" smtClean="0"/>
          </a:p>
          <a:p>
            <a:endParaRPr lang="en-US" dirty="0" smtClean="0"/>
          </a:p>
        </p:txBody>
      </p:sp>
      <p:pic>
        <p:nvPicPr>
          <p:cNvPr id="28" name="Picture 27" descr="images (23).jpg"/>
          <p:cNvPicPr>
            <a:picLocks noChangeAspect="1"/>
          </p:cNvPicPr>
          <p:nvPr/>
        </p:nvPicPr>
        <p:blipFill>
          <a:blip r:embed="rId3"/>
          <a:stretch>
            <a:fillRect/>
          </a:stretch>
        </p:blipFill>
        <p:spPr>
          <a:xfrm>
            <a:off x="214282" y="214290"/>
            <a:ext cx="2786082" cy="3500462"/>
          </a:xfrm>
          <a:prstGeom prst="rect">
            <a:avLst/>
          </a:prstGeom>
        </p:spPr>
      </p:pic>
      <p:pic>
        <p:nvPicPr>
          <p:cNvPr id="29" name="Picture 28" descr="images (24).jpg"/>
          <p:cNvPicPr>
            <a:picLocks noChangeAspect="1"/>
          </p:cNvPicPr>
          <p:nvPr/>
        </p:nvPicPr>
        <p:blipFill>
          <a:blip r:embed="rId4"/>
          <a:stretch>
            <a:fillRect/>
          </a:stretch>
        </p:blipFill>
        <p:spPr>
          <a:xfrm>
            <a:off x="214282" y="3786190"/>
            <a:ext cx="2857500" cy="2928958"/>
          </a:xfrm>
          <a:prstGeom prst="rect">
            <a:avLst/>
          </a:prstGeom>
        </p:spPr>
      </p:pic>
    </p:spTree>
  </p:cSld>
  <p:clrMapOvr>
    <a:masterClrMapping/>
  </p:clrMapOvr>
  <p:transition spd="slow">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362" name="Groupe 1"/>
          <p:cNvGrpSpPr>
            <a:grpSpLocks/>
          </p:cNvGrpSpPr>
          <p:nvPr/>
        </p:nvGrpSpPr>
        <p:grpSpPr bwMode="auto">
          <a:xfrm rot="-5400000">
            <a:off x="-3135313" y="3135313"/>
            <a:ext cx="6881813" cy="611188"/>
            <a:chOff x="-13772" y="0"/>
            <a:chExt cx="9157772" cy="565920"/>
          </a:xfrm>
        </p:grpSpPr>
        <p:sp>
          <p:nvSpPr>
            <p:cNvPr id="15381"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5382"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5383"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5363" name="Groupe 1"/>
          <p:cNvGrpSpPr>
            <a:grpSpLocks/>
          </p:cNvGrpSpPr>
          <p:nvPr/>
        </p:nvGrpSpPr>
        <p:grpSpPr bwMode="auto">
          <a:xfrm rot="-5400000">
            <a:off x="-3135313" y="3135313"/>
            <a:ext cx="6881813" cy="611188"/>
            <a:chOff x="-13772" y="0"/>
            <a:chExt cx="9157772" cy="565920"/>
          </a:xfrm>
        </p:grpSpPr>
        <p:sp>
          <p:nvSpPr>
            <p:cNvPr id="15378"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5379"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5380"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5364" name="Groupe 1"/>
          <p:cNvGrpSpPr>
            <a:grpSpLocks/>
          </p:cNvGrpSpPr>
          <p:nvPr/>
        </p:nvGrpSpPr>
        <p:grpSpPr bwMode="auto">
          <a:xfrm rot="-5400000">
            <a:off x="-3135313" y="3135313"/>
            <a:ext cx="6881813" cy="611188"/>
            <a:chOff x="-13772" y="0"/>
            <a:chExt cx="9157772" cy="565920"/>
          </a:xfrm>
        </p:grpSpPr>
        <p:sp>
          <p:nvSpPr>
            <p:cNvPr id="1537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537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537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5365" name="Groupe 1"/>
          <p:cNvGrpSpPr>
            <a:grpSpLocks/>
          </p:cNvGrpSpPr>
          <p:nvPr/>
        </p:nvGrpSpPr>
        <p:grpSpPr bwMode="auto">
          <a:xfrm rot="-5400000">
            <a:off x="-3135313" y="3135313"/>
            <a:ext cx="6881813" cy="611188"/>
            <a:chOff x="-13772" y="0"/>
            <a:chExt cx="9157772" cy="565920"/>
          </a:xfrm>
        </p:grpSpPr>
        <p:sp>
          <p:nvSpPr>
            <p:cNvPr id="15372"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5373"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5374"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5366" name="Groupe 1"/>
          <p:cNvGrpSpPr>
            <a:grpSpLocks/>
          </p:cNvGrpSpPr>
          <p:nvPr/>
        </p:nvGrpSpPr>
        <p:grpSpPr bwMode="auto">
          <a:xfrm rot="-5400000">
            <a:off x="-3135312" y="3135313"/>
            <a:ext cx="6881813" cy="611188"/>
            <a:chOff x="-13772" y="0"/>
            <a:chExt cx="9157772" cy="565920"/>
          </a:xfrm>
        </p:grpSpPr>
        <p:sp>
          <p:nvSpPr>
            <p:cNvPr id="15369"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5370"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5371"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15367" name="Titre 1"/>
          <p:cNvSpPr txBox="1">
            <a:spLocks/>
          </p:cNvSpPr>
          <p:nvPr/>
        </p:nvSpPr>
        <p:spPr bwMode="auto">
          <a:xfrm>
            <a:off x="625475" y="168275"/>
            <a:ext cx="8267700" cy="909638"/>
          </a:xfrm>
          <a:prstGeom prst="rect">
            <a:avLst/>
          </a:prstGeom>
          <a:noFill/>
          <a:ln w="9525">
            <a:noFill/>
            <a:miter lim="800000"/>
            <a:headEnd/>
            <a:tailEnd/>
          </a:ln>
        </p:spPr>
        <p:txBody>
          <a:bodyPr/>
          <a:lstStyle/>
          <a:p>
            <a:pPr algn="ctr"/>
            <a:r>
              <a:rPr lang="fr-FR" sz="4000" b="1" dirty="0" smtClean="0">
                <a:solidFill>
                  <a:srgbClr val="FF0000"/>
                </a:solidFill>
                <a:latin typeface="Forte" pitchFamily="66" charset="0"/>
                <a:cs typeface="Tahoma" pitchFamily="34" charset="0"/>
              </a:rPr>
              <a:t>AGRICULTURE</a:t>
            </a:r>
            <a:endParaRPr lang="fr-FR" sz="4000" b="1" dirty="0">
              <a:solidFill>
                <a:srgbClr val="FF0000"/>
              </a:solidFill>
              <a:latin typeface="Forte" pitchFamily="66" charset="0"/>
              <a:cs typeface="Tahoma" pitchFamily="34" charset="0"/>
            </a:endParaRPr>
          </a:p>
        </p:txBody>
      </p:sp>
      <p:sp>
        <p:nvSpPr>
          <p:cNvPr id="14344" name="ZoneTexte 7"/>
          <p:cNvSpPr txBox="1">
            <a:spLocks noChangeArrowheads="1"/>
          </p:cNvSpPr>
          <p:nvPr/>
        </p:nvSpPr>
        <p:spPr bwMode="auto">
          <a:xfrm>
            <a:off x="428625" y="928688"/>
            <a:ext cx="8518525" cy="7971413"/>
          </a:xfrm>
          <a:prstGeom prst="rect">
            <a:avLst/>
          </a:prstGeom>
          <a:noFill/>
          <a:ln w="9525">
            <a:noFill/>
            <a:miter lim="800000"/>
            <a:headEnd/>
            <a:tailEnd/>
          </a:ln>
        </p:spPr>
        <p:txBody>
          <a:bodyPr>
            <a:spAutoFit/>
          </a:bodyPr>
          <a:lstStyle/>
          <a:p>
            <a:pPr lvl="1">
              <a:buFont typeface="Arial" pitchFamily="34" charset="0"/>
              <a:buChar char="•"/>
              <a:defRPr/>
            </a:pPr>
            <a:r>
              <a:rPr lang="en-US" sz="3200" dirty="0">
                <a:latin typeface="+mn-lt"/>
                <a:ea typeface="Tahoma" pitchFamily="34" charset="0"/>
                <a:cs typeface="Tahoma" pitchFamily="34" charset="0"/>
              </a:rPr>
              <a:t> Most of the agricultural production (manioc, fruit and vegetables) is consumed locally; nevertheless, the agricultural Company and </a:t>
            </a:r>
            <a:r>
              <a:rPr lang="en-US" sz="3200" dirty="0" smtClean="0">
                <a:latin typeface="+mn-lt"/>
                <a:ea typeface="Tahoma" pitchFamily="34" charset="0"/>
                <a:cs typeface="Tahoma" pitchFamily="34" charset="0"/>
              </a:rPr>
              <a:t>industrial </a:t>
            </a:r>
            <a:r>
              <a:rPr lang="en-US" sz="3200" dirty="0">
                <a:latin typeface="+mn-lt"/>
                <a:ea typeface="Tahoma" pitchFamily="34" charset="0"/>
                <a:cs typeface="Tahoma" pitchFamily="34" charset="0"/>
              </a:rPr>
              <a:t>refining of sugar (SARIS), established in </a:t>
            </a:r>
            <a:r>
              <a:rPr lang="en-US" sz="3200" dirty="0" err="1">
                <a:latin typeface="+mn-lt"/>
                <a:ea typeface="Tahoma" pitchFamily="34" charset="0"/>
                <a:cs typeface="Tahoma" pitchFamily="34" charset="0"/>
              </a:rPr>
              <a:t>Nkayi</a:t>
            </a:r>
            <a:r>
              <a:rPr lang="en-US" sz="3200" dirty="0">
                <a:latin typeface="+mn-lt"/>
                <a:ea typeface="Tahoma" pitchFamily="34" charset="0"/>
                <a:cs typeface="Tahoma" pitchFamily="34" charset="0"/>
              </a:rPr>
              <a:t>  in </a:t>
            </a:r>
            <a:r>
              <a:rPr lang="en-US" sz="3200" dirty="0" err="1">
                <a:latin typeface="+mn-lt"/>
                <a:ea typeface="Tahoma" pitchFamily="34" charset="0"/>
                <a:cs typeface="Tahoma" pitchFamily="34" charset="0"/>
              </a:rPr>
              <a:t>Bouenza</a:t>
            </a:r>
            <a:r>
              <a:rPr lang="en-US" sz="3200" dirty="0">
                <a:latin typeface="+mn-lt"/>
                <a:ea typeface="Tahoma" pitchFamily="34" charset="0"/>
                <a:cs typeface="Tahoma" pitchFamily="34" charset="0"/>
              </a:rPr>
              <a:t>  markets its products in other countries of central Africa</a:t>
            </a:r>
            <a:r>
              <a:rPr lang="en-US" sz="3200" dirty="0" smtClean="0">
                <a:latin typeface="+mn-lt"/>
                <a:ea typeface="Tahoma" pitchFamily="34" charset="0"/>
                <a:cs typeface="Tahoma" pitchFamily="34" charset="0"/>
              </a:rPr>
              <a:t>.</a:t>
            </a:r>
          </a:p>
          <a:p>
            <a:pPr lvl="1">
              <a:defRPr/>
            </a:pPr>
            <a:endParaRPr lang="en-US" sz="3200" dirty="0">
              <a:latin typeface="+mn-lt"/>
              <a:ea typeface="Tahoma" pitchFamily="34" charset="0"/>
              <a:cs typeface="Tahoma" pitchFamily="34" charset="0"/>
            </a:endParaRPr>
          </a:p>
          <a:p>
            <a:pPr>
              <a:defRPr/>
            </a:pPr>
            <a:r>
              <a:rPr lang="en-US" sz="3200" dirty="0" smtClean="0"/>
              <a:t>    - Agricultural </a:t>
            </a:r>
            <a:r>
              <a:rPr lang="en-US" sz="3200" dirty="0"/>
              <a:t>working population (2004) = 37.32% </a:t>
            </a:r>
          </a:p>
          <a:p>
            <a:pPr>
              <a:defRPr/>
            </a:pPr>
            <a:r>
              <a:rPr lang="en-US" sz="3200" dirty="0" smtClean="0"/>
              <a:t>    - Starts </a:t>
            </a:r>
            <a:r>
              <a:rPr lang="en-US" sz="3200" dirty="0"/>
              <a:t>from agricultural </a:t>
            </a:r>
            <a:r>
              <a:rPr lang="en-US" sz="3200" dirty="0" smtClean="0"/>
              <a:t>PIB </a:t>
            </a:r>
            <a:r>
              <a:rPr lang="en-US" sz="3200" dirty="0"/>
              <a:t>in the total </a:t>
            </a:r>
            <a:r>
              <a:rPr lang="en-US" sz="3200" dirty="0" smtClean="0"/>
              <a:t>PIB </a:t>
            </a:r>
            <a:r>
              <a:rPr lang="en-US" sz="3200" dirty="0"/>
              <a:t>(2004) = 5.8% </a:t>
            </a:r>
          </a:p>
          <a:p>
            <a:pPr>
              <a:defRPr/>
            </a:pPr>
            <a:r>
              <a:rPr lang="en-US" sz="3200" dirty="0" smtClean="0"/>
              <a:t>    </a:t>
            </a:r>
            <a:endParaRPr lang="en-US" sz="3200" dirty="0"/>
          </a:p>
          <a:p>
            <a:pPr>
              <a:defRPr/>
            </a:pPr>
            <a:r>
              <a:rPr lang="en-US" sz="3200" dirty="0"/>
              <a:t>	</a:t>
            </a:r>
            <a:endParaRPr lang="en-US" sz="3200" dirty="0">
              <a:latin typeface="+mn-lt"/>
              <a:ea typeface="Tahoma" pitchFamily="34" charset="0"/>
              <a:cs typeface="Tahoma" pitchFamily="34" charset="0"/>
            </a:endParaRPr>
          </a:p>
          <a:p>
            <a:pPr>
              <a:defRPr/>
            </a:pPr>
            <a:endParaRPr lang="en-US" sz="3200" dirty="0">
              <a:latin typeface="+mn-lt"/>
              <a:ea typeface="Tahoma" pitchFamily="34" charset="0"/>
              <a:cs typeface="Tahoma" pitchFamily="34" charset="0"/>
            </a:endParaRPr>
          </a:p>
          <a:p>
            <a:pPr>
              <a:defRPr/>
            </a:pPr>
            <a:endParaRPr lang="en-US" sz="3200" dirty="0">
              <a:latin typeface="+mn-lt"/>
              <a:ea typeface="Tahoma" pitchFamily="34" charset="0"/>
              <a:cs typeface="Tahoma" pitchFamily="34" charset="0"/>
            </a:endParaRPr>
          </a:p>
          <a:p>
            <a:pPr>
              <a:buFont typeface="Arial" pitchFamily="34" charset="0"/>
              <a:buChar char="•"/>
              <a:defRPr/>
            </a:pPr>
            <a:endParaRPr lang="en-US" sz="3200" dirty="0">
              <a:latin typeface="+mn-lt"/>
              <a:ea typeface="Tahoma" pitchFamily="34" charset="0"/>
              <a:cs typeface="Tahoma" pitchFamily="34" charset="0"/>
            </a:endParaRPr>
          </a:p>
        </p:txBody>
      </p:sp>
    </p:spTree>
  </p:cSld>
  <p:clrMapOvr>
    <a:masterClrMapping/>
  </p:clrMapOvr>
  <p:transition spd="slow">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386" name="Groupe 1"/>
          <p:cNvGrpSpPr>
            <a:grpSpLocks/>
          </p:cNvGrpSpPr>
          <p:nvPr/>
        </p:nvGrpSpPr>
        <p:grpSpPr bwMode="auto">
          <a:xfrm rot="-5400000">
            <a:off x="-3135313" y="3135313"/>
            <a:ext cx="6881813" cy="611188"/>
            <a:chOff x="-13772" y="0"/>
            <a:chExt cx="9157772" cy="565920"/>
          </a:xfrm>
        </p:grpSpPr>
        <p:sp>
          <p:nvSpPr>
            <p:cNvPr id="16400"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6401"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6402"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6387" name="Groupe 1"/>
          <p:cNvGrpSpPr>
            <a:grpSpLocks/>
          </p:cNvGrpSpPr>
          <p:nvPr/>
        </p:nvGrpSpPr>
        <p:grpSpPr bwMode="auto">
          <a:xfrm rot="-5400000">
            <a:off x="-3135313" y="3135313"/>
            <a:ext cx="6881813" cy="611188"/>
            <a:chOff x="-13772" y="0"/>
            <a:chExt cx="9157772" cy="565920"/>
          </a:xfrm>
        </p:grpSpPr>
        <p:sp>
          <p:nvSpPr>
            <p:cNvPr id="16397"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6398"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6399"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6388" name="Groupe 1"/>
          <p:cNvGrpSpPr>
            <a:grpSpLocks/>
          </p:cNvGrpSpPr>
          <p:nvPr/>
        </p:nvGrpSpPr>
        <p:grpSpPr bwMode="auto">
          <a:xfrm rot="-5400000">
            <a:off x="-3135313" y="3135313"/>
            <a:ext cx="6881813" cy="611188"/>
            <a:chOff x="-13772" y="0"/>
            <a:chExt cx="9157772" cy="565920"/>
          </a:xfrm>
        </p:grpSpPr>
        <p:sp>
          <p:nvSpPr>
            <p:cNvPr id="16394"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6395"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6396"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6389" name="Groupe 1"/>
          <p:cNvGrpSpPr>
            <a:grpSpLocks/>
          </p:cNvGrpSpPr>
          <p:nvPr/>
        </p:nvGrpSpPr>
        <p:grpSpPr bwMode="auto">
          <a:xfrm rot="-5400000">
            <a:off x="-3135313" y="3135313"/>
            <a:ext cx="6881813" cy="611188"/>
            <a:chOff x="-13772" y="0"/>
            <a:chExt cx="9157772" cy="565920"/>
          </a:xfrm>
        </p:grpSpPr>
        <p:sp>
          <p:nvSpPr>
            <p:cNvPr id="16391"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6392"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6393"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16390" name="Content Placeholder 21"/>
          <p:cNvSpPr>
            <a:spLocks noGrp="1"/>
          </p:cNvSpPr>
          <p:nvPr>
            <p:ph idx="1"/>
          </p:nvPr>
        </p:nvSpPr>
        <p:spPr>
          <a:xfrm>
            <a:off x="714348" y="785794"/>
            <a:ext cx="8229600" cy="5357850"/>
          </a:xfrm>
        </p:spPr>
        <p:txBody>
          <a:bodyPr/>
          <a:lstStyle/>
          <a:p>
            <a:pPr>
              <a:buFontTx/>
              <a:buChar char="-"/>
            </a:pPr>
            <a:r>
              <a:rPr lang="en-US" dirty="0" smtClean="0"/>
              <a:t>Production of cereals in thousands of tons =9 (2004)</a:t>
            </a:r>
          </a:p>
          <a:p>
            <a:pPr>
              <a:buNone/>
            </a:pPr>
            <a:endParaRPr lang="en-US" dirty="0" smtClean="0"/>
          </a:p>
          <a:p>
            <a:r>
              <a:rPr lang="en-US" dirty="0" smtClean="0"/>
              <a:t>The agricultural </a:t>
            </a:r>
            <a:r>
              <a:rPr lang="en-US" dirty="0" err="1" smtClean="0"/>
              <a:t>congolese</a:t>
            </a:r>
            <a:r>
              <a:rPr lang="en-US" dirty="0" smtClean="0"/>
              <a:t> production is primarily:  </a:t>
            </a:r>
            <a:r>
              <a:rPr lang="en-US" b="1" dirty="0" smtClean="0">
                <a:solidFill>
                  <a:schemeClr val="tx2"/>
                </a:solidFill>
              </a:rPr>
              <a:t>the Cassava, the Yam, Sweet potato, Banana, Corn, Rice, sorghum and the millet, the groundnut, the bean, the nut of palm, cotton, the cane has sugar, the cocoa, the coffee, the tea, the tobacco .</a:t>
            </a:r>
          </a:p>
          <a:p>
            <a:endParaRPr lang="en-US" dirty="0" smtClean="0"/>
          </a:p>
        </p:txBody>
      </p:sp>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e 1"/>
          <p:cNvGrpSpPr>
            <a:grpSpLocks/>
          </p:cNvGrpSpPr>
          <p:nvPr/>
        </p:nvGrpSpPr>
        <p:grpSpPr bwMode="auto">
          <a:xfrm rot="-5400000">
            <a:off x="-3135313" y="3135313"/>
            <a:ext cx="6881813" cy="611188"/>
            <a:chOff x="-13772" y="0"/>
            <a:chExt cx="9157772" cy="565920"/>
          </a:xfrm>
        </p:grpSpPr>
        <p:sp>
          <p:nvSpPr>
            <p:cNvPr id="24594"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95"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6"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4579" name="Groupe 1"/>
          <p:cNvGrpSpPr>
            <a:grpSpLocks/>
          </p:cNvGrpSpPr>
          <p:nvPr/>
        </p:nvGrpSpPr>
        <p:grpSpPr bwMode="auto">
          <a:xfrm rot="-5400000">
            <a:off x="-3135313" y="3135313"/>
            <a:ext cx="6881813" cy="611188"/>
            <a:chOff x="-13772" y="0"/>
            <a:chExt cx="9157772" cy="565920"/>
          </a:xfrm>
        </p:grpSpPr>
        <p:sp>
          <p:nvSpPr>
            <p:cNvPr id="24591"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92"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3"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4580" name="Groupe 1"/>
          <p:cNvGrpSpPr>
            <a:grpSpLocks/>
          </p:cNvGrpSpPr>
          <p:nvPr/>
        </p:nvGrpSpPr>
        <p:grpSpPr bwMode="auto">
          <a:xfrm rot="-5400000">
            <a:off x="-3135313" y="3135313"/>
            <a:ext cx="6881813" cy="611188"/>
            <a:chOff x="-13772" y="0"/>
            <a:chExt cx="9157772" cy="565920"/>
          </a:xfrm>
        </p:grpSpPr>
        <p:sp>
          <p:nvSpPr>
            <p:cNvPr id="24588"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89"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0"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4581" name="Groupe 1"/>
          <p:cNvGrpSpPr>
            <a:grpSpLocks/>
          </p:cNvGrpSpPr>
          <p:nvPr/>
        </p:nvGrpSpPr>
        <p:grpSpPr bwMode="auto">
          <a:xfrm rot="-5400000">
            <a:off x="-3135313" y="3135313"/>
            <a:ext cx="6881813" cy="611188"/>
            <a:chOff x="-13772" y="0"/>
            <a:chExt cx="9157772" cy="565920"/>
          </a:xfrm>
        </p:grpSpPr>
        <p:sp>
          <p:nvSpPr>
            <p:cNvPr id="2458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8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8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pic>
        <p:nvPicPr>
          <p:cNvPr id="1026" name="Picture 2" descr="I:\congo pictures\images (1).jpg"/>
          <p:cNvPicPr>
            <a:picLocks noGrp="1" noChangeAspect="1" noChangeArrowheads="1"/>
          </p:cNvPicPr>
          <p:nvPr>
            <p:ph idx="1"/>
          </p:nvPr>
        </p:nvPicPr>
        <p:blipFill>
          <a:blip r:embed="rId2"/>
          <a:srcRect/>
          <a:stretch>
            <a:fillRect/>
          </a:stretch>
        </p:blipFill>
        <p:spPr bwMode="auto">
          <a:xfrm>
            <a:off x="714348" y="714356"/>
            <a:ext cx="2428892" cy="2571768"/>
          </a:xfrm>
          <a:prstGeom prst="rect">
            <a:avLst/>
          </a:prstGeom>
          <a:noFill/>
        </p:spPr>
      </p:pic>
      <p:pic>
        <p:nvPicPr>
          <p:cNvPr id="1027" name="Picture 3" descr="I:\congo pictures\images (13).jpg"/>
          <p:cNvPicPr>
            <a:picLocks noChangeAspect="1" noChangeArrowheads="1"/>
          </p:cNvPicPr>
          <p:nvPr/>
        </p:nvPicPr>
        <p:blipFill>
          <a:blip r:embed="rId3"/>
          <a:srcRect/>
          <a:stretch>
            <a:fillRect/>
          </a:stretch>
        </p:blipFill>
        <p:spPr bwMode="auto">
          <a:xfrm>
            <a:off x="6215074" y="714356"/>
            <a:ext cx="2719431" cy="2428892"/>
          </a:xfrm>
          <a:prstGeom prst="rect">
            <a:avLst/>
          </a:prstGeom>
          <a:noFill/>
        </p:spPr>
      </p:pic>
      <p:pic>
        <p:nvPicPr>
          <p:cNvPr id="1028" name="Picture 4" descr="I:\congo pictures\images (3).jpg"/>
          <p:cNvPicPr>
            <a:picLocks noChangeAspect="1" noChangeArrowheads="1"/>
          </p:cNvPicPr>
          <p:nvPr/>
        </p:nvPicPr>
        <p:blipFill>
          <a:blip r:embed="rId4"/>
          <a:srcRect/>
          <a:stretch>
            <a:fillRect/>
          </a:stretch>
        </p:blipFill>
        <p:spPr bwMode="auto">
          <a:xfrm>
            <a:off x="3286116" y="2357430"/>
            <a:ext cx="2647960" cy="1985970"/>
          </a:xfrm>
          <a:prstGeom prst="rect">
            <a:avLst/>
          </a:prstGeom>
          <a:noFill/>
        </p:spPr>
      </p:pic>
      <p:pic>
        <p:nvPicPr>
          <p:cNvPr id="1029" name="Picture 5" descr="I:\congo pictures\images (12).jpg"/>
          <p:cNvPicPr>
            <a:picLocks noChangeAspect="1" noChangeArrowheads="1"/>
          </p:cNvPicPr>
          <p:nvPr/>
        </p:nvPicPr>
        <p:blipFill>
          <a:blip r:embed="rId5"/>
          <a:srcRect/>
          <a:stretch>
            <a:fillRect/>
          </a:stretch>
        </p:blipFill>
        <p:spPr bwMode="auto">
          <a:xfrm>
            <a:off x="857224" y="4500570"/>
            <a:ext cx="2786082" cy="2321735"/>
          </a:xfrm>
          <a:prstGeom prst="rect">
            <a:avLst/>
          </a:prstGeom>
          <a:noFill/>
        </p:spPr>
      </p:pic>
      <p:pic>
        <p:nvPicPr>
          <p:cNvPr id="1030" name="Picture 6" descr="I:\congo pictures\images (10).jpg"/>
          <p:cNvPicPr>
            <a:picLocks noChangeAspect="1" noChangeArrowheads="1"/>
          </p:cNvPicPr>
          <p:nvPr/>
        </p:nvPicPr>
        <p:blipFill>
          <a:blip r:embed="rId6"/>
          <a:srcRect/>
          <a:stretch>
            <a:fillRect/>
          </a:stretch>
        </p:blipFill>
        <p:spPr bwMode="auto">
          <a:xfrm>
            <a:off x="6072198" y="4357694"/>
            <a:ext cx="2795180" cy="2214578"/>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oneTexte 7"/>
          <p:cNvSpPr txBox="1">
            <a:spLocks noChangeArrowheads="1"/>
          </p:cNvSpPr>
          <p:nvPr/>
        </p:nvSpPr>
        <p:spPr bwMode="auto">
          <a:xfrm>
            <a:off x="603250" y="1077913"/>
            <a:ext cx="8518525" cy="708025"/>
          </a:xfrm>
          <a:prstGeom prst="rect">
            <a:avLst/>
          </a:prstGeom>
          <a:noFill/>
          <a:ln w="9525">
            <a:noFill/>
            <a:miter lim="800000"/>
            <a:headEnd/>
            <a:tailEnd/>
          </a:ln>
        </p:spPr>
        <p:txBody>
          <a:bodyPr>
            <a:spAutoFit/>
          </a:bodyPr>
          <a:lstStyle/>
          <a:p>
            <a:endParaRPr lang="en-US" sz="4000" b="1">
              <a:solidFill>
                <a:srgbClr val="FF0000"/>
              </a:solidFill>
              <a:latin typeface="Tahoma" pitchFamily="34" charset="0"/>
              <a:cs typeface="Tahoma" pitchFamily="34" charset="0"/>
            </a:endParaRPr>
          </a:p>
        </p:txBody>
      </p:sp>
      <p:grpSp>
        <p:nvGrpSpPr>
          <p:cNvPr id="20483" name="Groupe 1"/>
          <p:cNvGrpSpPr>
            <a:grpSpLocks/>
          </p:cNvGrpSpPr>
          <p:nvPr/>
        </p:nvGrpSpPr>
        <p:grpSpPr bwMode="auto">
          <a:xfrm rot="-5400000">
            <a:off x="-3135313" y="3135313"/>
            <a:ext cx="6881813" cy="611188"/>
            <a:chOff x="-13772" y="0"/>
            <a:chExt cx="9157772" cy="565920"/>
          </a:xfrm>
        </p:grpSpPr>
        <p:sp>
          <p:nvSpPr>
            <p:cNvPr id="20498"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0499"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0500"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0484" name="Groupe 1"/>
          <p:cNvGrpSpPr>
            <a:grpSpLocks/>
          </p:cNvGrpSpPr>
          <p:nvPr/>
        </p:nvGrpSpPr>
        <p:grpSpPr bwMode="auto">
          <a:xfrm rot="-5400000">
            <a:off x="-3135313" y="3135313"/>
            <a:ext cx="6881813" cy="611188"/>
            <a:chOff x="-13772" y="0"/>
            <a:chExt cx="9157772" cy="565920"/>
          </a:xfrm>
        </p:grpSpPr>
        <p:sp>
          <p:nvSpPr>
            <p:cNvPr id="2049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049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049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0485" name="Groupe 1"/>
          <p:cNvGrpSpPr>
            <a:grpSpLocks/>
          </p:cNvGrpSpPr>
          <p:nvPr/>
        </p:nvGrpSpPr>
        <p:grpSpPr bwMode="auto">
          <a:xfrm rot="-5400000">
            <a:off x="-3135313" y="3135313"/>
            <a:ext cx="6881813" cy="611188"/>
            <a:chOff x="-13772" y="0"/>
            <a:chExt cx="9157772" cy="565920"/>
          </a:xfrm>
        </p:grpSpPr>
        <p:sp>
          <p:nvSpPr>
            <p:cNvPr id="20492"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0493"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0494"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0486" name="Groupe 1"/>
          <p:cNvGrpSpPr>
            <a:grpSpLocks/>
          </p:cNvGrpSpPr>
          <p:nvPr/>
        </p:nvGrpSpPr>
        <p:grpSpPr bwMode="auto">
          <a:xfrm rot="-5400000">
            <a:off x="-3135313" y="3135313"/>
            <a:ext cx="6881813" cy="611188"/>
            <a:chOff x="-13772" y="0"/>
            <a:chExt cx="9157772" cy="565920"/>
          </a:xfrm>
        </p:grpSpPr>
        <p:sp>
          <p:nvSpPr>
            <p:cNvPr id="20489"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0490"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0491"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20487" name="Titre 1"/>
          <p:cNvSpPr txBox="1">
            <a:spLocks/>
          </p:cNvSpPr>
          <p:nvPr/>
        </p:nvSpPr>
        <p:spPr bwMode="auto">
          <a:xfrm>
            <a:off x="625475" y="168275"/>
            <a:ext cx="8267700" cy="909638"/>
          </a:xfrm>
          <a:prstGeom prst="rect">
            <a:avLst/>
          </a:prstGeom>
          <a:noFill/>
          <a:ln w="9525">
            <a:noFill/>
            <a:miter lim="800000"/>
            <a:headEnd/>
            <a:tailEnd/>
          </a:ln>
        </p:spPr>
        <p:txBody>
          <a:bodyPr/>
          <a:lstStyle/>
          <a:p>
            <a:pPr algn="ctr"/>
            <a:r>
              <a:rPr lang="fr-FR" sz="4400" b="1" dirty="0" smtClean="0">
                <a:solidFill>
                  <a:srgbClr val="FF0000"/>
                </a:solidFill>
                <a:latin typeface="Forte" pitchFamily="66" charset="0"/>
                <a:cs typeface="Tahoma" pitchFamily="34" charset="0"/>
              </a:rPr>
              <a:t>EDUCATION</a:t>
            </a:r>
            <a:endParaRPr lang="fr-FR" sz="4400" b="1" dirty="0">
              <a:solidFill>
                <a:srgbClr val="FF0000"/>
              </a:solidFill>
              <a:latin typeface="Forte" pitchFamily="66" charset="0"/>
              <a:cs typeface="Tahoma" pitchFamily="34" charset="0"/>
            </a:endParaRPr>
          </a:p>
        </p:txBody>
      </p:sp>
      <p:sp>
        <p:nvSpPr>
          <p:cNvPr id="20488" name="Titre 1"/>
          <p:cNvSpPr txBox="1">
            <a:spLocks/>
          </p:cNvSpPr>
          <p:nvPr/>
        </p:nvSpPr>
        <p:spPr bwMode="auto">
          <a:xfrm>
            <a:off x="3000364" y="928670"/>
            <a:ext cx="5922974" cy="5929330"/>
          </a:xfrm>
          <a:prstGeom prst="rect">
            <a:avLst/>
          </a:prstGeom>
          <a:noFill/>
          <a:ln w="9525">
            <a:noFill/>
            <a:miter lim="800000"/>
            <a:headEnd/>
            <a:tailEnd/>
          </a:ln>
        </p:spPr>
        <p:txBody>
          <a:bodyPr/>
          <a:lstStyle/>
          <a:p>
            <a:pPr eaLnBrk="0" hangingPunct="0"/>
            <a:r>
              <a:rPr lang="en-US" sz="3200" b="1" dirty="0"/>
              <a:t>The education system in Republic of Congo is managed by three government departments, </a:t>
            </a:r>
            <a:r>
              <a:rPr lang="en-US" sz="3200" b="1" dirty="0" smtClean="0"/>
              <a:t>such as</a:t>
            </a:r>
            <a:r>
              <a:rPr lang="fr-FR" sz="3200" b="1" dirty="0" smtClean="0"/>
              <a:t>:</a:t>
            </a:r>
          </a:p>
          <a:p>
            <a:pPr eaLnBrk="0" hangingPunct="0"/>
            <a:endParaRPr lang="fr-FR" sz="3200" b="1" dirty="0"/>
          </a:p>
          <a:p>
            <a:pPr eaLnBrk="0" hangingPunct="0">
              <a:buFont typeface="Arial" charset="0"/>
              <a:buChar char="•"/>
            </a:pPr>
            <a:r>
              <a:rPr lang="en-US" sz="3200" b="1" dirty="0"/>
              <a:t> The ministry for primary education and secondary education, in charge of elimination of illiteracy (MEPSA);  </a:t>
            </a:r>
          </a:p>
          <a:p>
            <a:pPr eaLnBrk="0" hangingPunct="0"/>
            <a:endParaRPr lang="fr-FR" sz="3200" b="1" dirty="0"/>
          </a:p>
          <a:p>
            <a:pPr eaLnBrk="0" hangingPunct="0">
              <a:buFont typeface="Arial" charset="0"/>
              <a:buChar char="•"/>
            </a:pPr>
            <a:r>
              <a:rPr lang="en-US" sz="3200" b="1" dirty="0"/>
              <a:t> The ministry for technical and professional teaching (METP) </a:t>
            </a:r>
            <a:endParaRPr lang="en-US" sz="3200" b="1" i="1" dirty="0"/>
          </a:p>
          <a:p>
            <a:pPr eaLnBrk="0" hangingPunct="0"/>
            <a:endParaRPr lang="fr-FR" sz="3600" dirty="0"/>
          </a:p>
        </p:txBody>
      </p:sp>
      <p:pic>
        <p:nvPicPr>
          <p:cNvPr id="39938" name="Picture 2" descr="File:SAINTE RITA CONG-BR2.jpg"/>
          <p:cNvPicPr>
            <a:picLocks noChangeAspect="1" noChangeArrowheads="1"/>
          </p:cNvPicPr>
          <p:nvPr/>
        </p:nvPicPr>
        <p:blipFill>
          <a:blip r:embed="rId2"/>
          <a:srcRect/>
          <a:stretch>
            <a:fillRect/>
          </a:stretch>
        </p:blipFill>
        <p:spPr bwMode="auto">
          <a:xfrm>
            <a:off x="285720" y="2000240"/>
            <a:ext cx="2806512" cy="3786214"/>
          </a:xfrm>
          <a:prstGeom prst="rect">
            <a:avLst/>
          </a:prstGeom>
          <a:noFill/>
        </p:spPr>
      </p:pic>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e 1"/>
          <p:cNvGrpSpPr>
            <a:grpSpLocks/>
          </p:cNvGrpSpPr>
          <p:nvPr/>
        </p:nvGrpSpPr>
        <p:grpSpPr bwMode="auto">
          <a:xfrm rot="-5400000">
            <a:off x="-3135313" y="3135313"/>
            <a:ext cx="6881813" cy="611188"/>
            <a:chOff x="-13772" y="0"/>
            <a:chExt cx="9157772" cy="565920"/>
          </a:xfrm>
        </p:grpSpPr>
        <p:sp>
          <p:nvSpPr>
            <p:cNvPr id="21522"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1523"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1524"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1507" name="Groupe 1"/>
          <p:cNvGrpSpPr>
            <a:grpSpLocks/>
          </p:cNvGrpSpPr>
          <p:nvPr/>
        </p:nvGrpSpPr>
        <p:grpSpPr bwMode="auto">
          <a:xfrm rot="-5400000">
            <a:off x="-3135313" y="3135313"/>
            <a:ext cx="6881813" cy="611188"/>
            <a:chOff x="-13772" y="0"/>
            <a:chExt cx="9157772" cy="565920"/>
          </a:xfrm>
        </p:grpSpPr>
        <p:sp>
          <p:nvSpPr>
            <p:cNvPr id="21519"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1520"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1521"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1508" name="Groupe 1"/>
          <p:cNvGrpSpPr>
            <a:grpSpLocks/>
          </p:cNvGrpSpPr>
          <p:nvPr/>
        </p:nvGrpSpPr>
        <p:grpSpPr bwMode="auto">
          <a:xfrm rot="-5400000">
            <a:off x="-3135313" y="3135313"/>
            <a:ext cx="6881813" cy="611188"/>
            <a:chOff x="-13772" y="0"/>
            <a:chExt cx="9157772" cy="565920"/>
          </a:xfrm>
        </p:grpSpPr>
        <p:sp>
          <p:nvSpPr>
            <p:cNvPr id="21516"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1517"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1518"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1509" name="Groupe 1"/>
          <p:cNvGrpSpPr>
            <a:grpSpLocks/>
          </p:cNvGrpSpPr>
          <p:nvPr/>
        </p:nvGrpSpPr>
        <p:grpSpPr bwMode="auto">
          <a:xfrm rot="-5400000">
            <a:off x="-3135313" y="3135313"/>
            <a:ext cx="6881813" cy="611188"/>
            <a:chOff x="-13772" y="0"/>
            <a:chExt cx="9157772" cy="565920"/>
          </a:xfrm>
        </p:grpSpPr>
        <p:sp>
          <p:nvSpPr>
            <p:cNvPr id="21513"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1514"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1515"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21510" name="ZoneTexte 7"/>
          <p:cNvSpPr txBox="1">
            <a:spLocks noChangeArrowheads="1"/>
          </p:cNvSpPr>
          <p:nvPr/>
        </p:nvSpPr>
        <p:spPr bwMode="auto">
          <a:xfrm>
            <a:off x="603250" y="1077913"/>
            <a:ext cx="8518525" cy="708025"/>
          </a:xfrm>
          <a:prstGeom prst="rect">
            <a:avLst/>
          </a:prstGeom>
          <a:noFill/>
          <a:ln w="9525">
            <a:noFill/>
            <a:miter lim="800000"/>
            <a:headEnd/>
            <a:tailEnd/>
          </a:ln>
        </p:spPr>
        <p:txBody>
          <a:bodyPr>
            <a:spAutoFit/>
          </a:bodyPr>
          <a:lstStyle/>
          <a:p>
            <a:endParaRPr lang="en-US" sz="4000" b="1">
              <a:solidFill>
                <a:srgbClr val="FF0000"/>
              </a:solidFill>
              <a:latin typeface="Tahoma" pitchFamily="34" charset="0"/>
              <a:cs typeface="Tahoma" pitchFamily="34" charset="0"/>
            </a:endParaRPr>
          </a:p>
        </p:txBody>
      </p:sp>
      <p:sp>
        <p:nvSpPr>
          <p:cNvPr id="21512" name="Titre 1"/>
          <p:cNvSpPr txBox="1">
            <a:spLocks/>
          </p:cNvSpPr>
          <p:nvPr/>
        </p:nvSpPr>
        <p:spPr bwMode="auto">
          <a:xfrm>
            <a:off x="2857488" y="285728"/>
            <a:ext cx="6137261" cy="6429420"/>
          </a:xfrm>
          <a:prstGeom prst="rect">
            <a:avLst/>
          </a:prstGeom>
          <a:noFill/>
          <a:ln w="9525">
            <a:noFill/>
            <a:miter lim="800000"/>
            <a:headEnd/>
            <a:tailEnd/>
          </a:ln>
        </p:spPr>
        <p:txBody>
          <a:bodyPr/>
          <a:lstStyle/>
          <a:p>
            <a:pPr eaLnBrk="0" hangingPunct="0">
              <a:buFont typeface="Arial" charset="0"/>
              <a:buChar char="•"/>
            </a:pPr>
            <a:r>
              <a:rPr lang="en-US" sz="3200" b="1" dirty="0"/>
              <a:t> And the ministry for the higher education. </a:t>
            </a:r>
          </a:p>
          <a:p>
            <a:pPr eaLnBrk="0" hangingPunct="0"/>
            <a:endParaRPr lang="fr-FR" sz="3200" b="1" dirty="0"/>
          </a:p>
          <a:p>
            <a:pPr eaLnBrk="0" hangingPunct="0"/>
            <a:r>
              <a:rPr lang="en-US" sz="3200" b="1" dirty="0"/>
              <a:t>	Congo-Brazzaville is one of the countries of Africa having the </a:t>
            </a:r>
            <a:r>
              <a:rPr lang="en-US" sz="3200" b="1" dirty="0">
                <a:solidFill>
                  <a:srgbClr val="FF0000"/>
                </a:solidFill>
              </a:rPr>
              <a:t>highest rate of schooling</a:t>
            </a:r>
            <a:r>
              <a:rPr lang="en-US" sz="3200" b="1" dirty="0"/>
              <a:t>.  It is estimated at </a:t>
            </a:r>
            <a:r>
              <a:rPr lang="en-US" sz="3200" b="1" dirty="0">
                <a:solidFill>
                  <a:srgbClr val="FF0000"/>
                </a:solidFill>
              </a:rPr>
              <a:t>approximately 83</a:t>
            </a:r>
            <a:r>
              <a:rPr lang="en-US" sz="3200" b="1" dirty="0" smtClean="0">
                <a:solidFill>
                  <a:srgbClr val="FF0000"/>
                </a:solidFill>
              </a:rPr>
              <a:t>%</a:t>
            </a:r>
            <a:r>
              <a:rPr lang="en-US" sz="3200" b="1" dirty="0" smtClean="0"/>
              <a:t>.</a:t>
            </a:r>
          </a:p>
          <a:p>
            <a:pPr eaLnBrk="0" hangingPunct="0"/>
            <a:endParaRPr lang="en-US" sz="3200" b="1" dirty="0"/>
          </a:p>
          <a:p>
            <a:pPr eaLnBrk="0" hangingPunct="0"/>
            <a:r>
              <a:rPr lang="en-US" sz="3200" b="1" dirty="0"/>
              <a:t>The education system </a:t>
            </a:r>
            <a:r>
              <a:rPr lang="en-US" sz="3200" b="1" dirty="0" err="1"/>
              <a:t>congolais</a:t>
            </a:r>
            <a:r>
              <a:rPr lang="en-US" sz="3200" b="1" dirty="0"/>
              <a:t> is composed of it of</a:t>
            </a:r>
            <a:r>
              <a:rPr lang="en-US" sz="3200" b="1" dirty="0" smtClean="0"/>
              <a:t>:</a:t>
            </a:r>
          </a:p>
          <a:p>
            <a:pPr eaLnBrk="0" hangingPunct="0"/>
            <a:endParaRPr lang="en-US" sz="3200" b="1" dirty="0"/>
          </a:p>
          <a:p>
            <a:pPr eaLnBrk="0" hangingPunct="0"/>
            <a:r>
              <a:rPr lang="fr-FR" sz="3200" b="1" dirty="0">
                <a:solidFill>
                  <a:srgbClr val="002060"/>
                </a:solidFill>
              </a:rPr>
              <a:t>1- General </a:t>
            </a:r>
            <a:r>
              <a:rPr lang="fr-FR" sz="3200" b="1" dirty="0" err="1">
                <a:solidFill>
                  <a:srgbClr val="002060"/>
                </a:solidFill>
              </a:rPr>
              <a:t>education</a:t>
            </a:r>
            <a:r>
              <a:rPr lang="fr-FR" sz="3200" b="1" dirty="0">
                <a:solidFill>
                  <a:srgbClr val="002060"/>
                </a:solidFill>
              </a:rPr>
              <a:t>   </a:t>
            </a:r>
          </a:p>
          <a:p>
            <a:pPr eaLnBrk="0" hangingPunct="0"/>
            <a:r>
              <a:rPr lang="fr-FR" sz="3200" b="1" dirty="0" err="1"/>
              <a:t>Pre</a:t>
            </a:r>
            <a:r>
              <a:rPr lang="fr-FR" sz="3200" b="1" dirty="0"/>
              <a:t>-</a:t>
            </a:r>
            <a:r>
              <a:rPr lang="fr-FR" sz="3200" b="1" dirty="0" err="1"/>
              <a:t>school</a:t>
            </a:r>
            <a:r>
              <a:rPr lang="fr-FR" sz="3200" b="1" dirty="0"/>
              <a:t>, </a:t>
            </a:r>
            <a:r>
              <a:rPr lang="fr-FR" sz="3200" b="1" dirty="0" err="1"/>
              <a:t>Primary</a:t>
            </a:r>
            <a:r>
              <a:rPr lang="fr-FR" sz="3200" b="1" dirty="0"/>
              <a:t>, </a:t>
            </a:r>
            <a:r>
              <a:rPr lang="fr-FR" sz="3200" b="1" dirty="0" err="1"/>
              <a:t>College</a:t>
            </a:r>
            <a:r>
              <a:rPr lang="fr-FR" sz="3200" b="1" dirty="0"/>
              <a:t>, </a:t>
            </a:r>
            <a:endParaRPr lang="fr-FR" sz="3200" b="1" i="1" dirty="0"/>
          </a:p>
          <a:p>
            <a:pPr eaLnBrk="0" hangingPunct="0"/>
            <a:endParaRPr lang="fr-FR" sz="3200" dirty="0"/>
          </a:p>
        </p:txBody>
      </p:sp>
      <p:pic>
        <p:nvPicPr>
          <p:cNvPr id="40964" name="Picture 4" descr="https://encrypted-tbn3.google.com/images?q=tbn:ANd9GcQWzCmAh5BsgPKX11mpxfOnKLBTo9aMS7OtHUI6zwzRVR8Z677T-Q"/>
          <p:cNvPicPr>
            <a:picLocks noChangeAspect="1" noChangeArrowheads="1"/>
          </p:cNvPicPr>
          <p:nvPr/>
        </p:nvPicPr>
        <p:blipFill>
          <a:blip r:embed="rId2"/>
          <a:srcRect/>
          <a:stretch>
            <a:fillRect/>
          </a:stretch>
        </p:blipFill>
        <p:spPr bwMode="auto">
          <a:xfrm>
            <a:off x="500034" y="1857364"/>
            <a:ext cx="2466975" cy="2928958"/>
          </a:xfrm>
          <a:prstGeom prst="rect">
            <a:avLst/>
          </a:prstGeom>
          <a:noFill/>
        </p:spPr>
      </p:pic>
    </p:spTree>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e 1"/>
          <p:cNvGrpSpPr>
            <a:grpSpLocks/>
          </p:cNvGrpSpPr>
          <p:nvPr/>
        </p:nvGrpSpPr>
        <p:grpSpPr bwMode="auto">
          <a:xfrm rot="-5400000">
            <a:off x="-3135313" y="3135313"/>
            <a:ext cx="6881813" cy="611188"/>
            <a:chOff x="-13772" y="0"/>
            <a:chExt cx="9157772" cy="565920"/>
          </a:xfrm>
        </p:grpSpPr>
        <p:sp>
          <p:nvSpPr>
            <p:cNvPr id="2254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254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254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2531" name="Groupe 1"/>
          <p:cNvGrpSpPr>
            <a:grpSpLocks/>
          </p:cNvGrpSpPr>
          <p:nvPr/>
        </p:nvGrpSpPr>
        <p:grpSpPr bwMode="auto">
          <a:xfrm rot="-5400000">
            <a:off x="-3135313" y="3135313"/>
            <a:ext cx="6881813" cy="611188"/>
            <a:chOff x="-13772" y="0"/>
            <a:chExt cx="9157772" cy="565920"/>
          </a:xfrm>
        </p:grpSpPr>
        <p:sp>
          <p:nvSpPr>
            <p:cNvPr id="22542"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2543"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2544"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2532" name="Groupe 1"/>
          <p:cNvGrpSpPr>
            <a:grpSpLocks/>
          </p:cNvGrpSpPr>
          <p:nvPr/>
        </p:nvGrpSpPr>
        <p:grpSpPr bwMode="auto">
          <a:xfrm rot="-5400000">
            <a:off x="-3135313" y="3135313"/>
            <a:ext cx="6881813" cy="611188"/>
            <a:chOff x="-13772" y="0"/>
            <a:chExt cx="9157772" cy="565920"/>
          </a:xfrm>
        </p:grpSpPr>
        <p:sp>
          <p:nvSpPr>
            <p:cNvPr id="22539"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2540"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2541"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2533" name="Groupe 1"/>
          <p:cNvGrpSpPr>
            <a:grpSpLocks/>
          </p:cNvGrpSpPr>
          <p:nvPr/>
        </p:nvGrpSpPr>
        <p:grpSpPr bwMode="auto">
          <a:xfrm rot="-5400000">
            <a:off x="-3135313" y="3135313"/>
            <a:ext cx="6881813" cy="611188"/>
            <a:chOff x="-13772" y="0"/>
            <a:chExt cx="9157772" cy="565920"/>
          </a:xfrm>
        </p:grpSpPr>
        <p:sp>
          <p:nvSpPr>
            <p:cNvPr id="22536"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2537"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2538"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22534" name="ZoneTexte 7"/>
          <p:cNvSpPr txBox="1">
            <a:spLocks noChangeArrowheads="1"/>
          </p:cNvSpPr>
          <p:nvPr/>
        </p:nvSpPr>
        <p:spPr bwMode="auto">
          <a:xfrm>
            <a:off x="603250" y="1077913"/>
            <a:ext cx="8518525" cy="708025"/>
          </a:xfrm>
          <a:prstGeom prst="rect">
            <a:avLst/>
          </a:prstGeom>
          <a:noFill/>
          <a:ln w="9525">
            <a:noFill/>
            <a:miter lim="800000"/>
            <a:headEnd/>
            <a:tailEnd/>
          </a:ln>
        </p:spPr>
        <p:txBody>
          <a:bodyPr>
            <a:spAutoFit/>
          </a:bodyPr>
          <a:lstStyle/>
          <a:p>
            <a:endParaRPr lang="en-US" sz="4000" b="1">
              <a:solidFill>
                <a:srgbClr val="FF0000"/>
              </a:solidFill>
              <a:latin typeface="Tahoma" pitchFamily="34" charset="0"/>
              <a:cs typeface="Tahoma" pitchFamily="34" charset="0"/>
            </a:endParaRPr>
          </a:p>
        </p:txBody>
      </p:sp>
      <p:sp>
        <p:nvSpPr>
          <p:cNvPr id="22535" name="Titre 1"/>
          <p:cNvSpPr txBox="1">
            <a:spLocks/>
          </p:cNvSpPr>
          <p:nvPr/>
        </p:nvSpPr>
        <p:spPr bwMode="auto">
          <a:xfrm>
            <a:off x="2928926" y="571480"/>
            <a:ext cx="5964249" cy="5929333"/>
          </a:xfrm>
          <a:prstGeom prst="rect">
            <a:avLst/>
          </a:prstGeom>
          <a:noFill/>
          <a:ln w="9525">
            <a:noFill/>
            <a:miter lim="800000"/>
            <a:headEnd/>
            <a:tailEnd/>
          </a:ln>
        </p:spPr>
        <p:txBody>
          <a:bodyPr/>
          <a:lstStyle/>
          <a:p>
            <a:pPr eaLnBrk="0" hangingPunct="0"/>
            <a:r>
              <a:rPr lang="fr-FR" sz="3600" b="1" dirty="0">
                <a:solidFill>
                  <a:srgbClr val="002060"/>
                </a:solidFill>
              </a:rPr>
              <a:t>2- </a:t>
            </a:r>
            <a:r>
              <a:rPr lang="fr-FR" sz="3600" b="1" dirty="0" err="1">
                <a:solidFill>
                  <a:srgbClr val="002060"/>
                </a:solidFill>
              </a:rPr>
              <a:t>Technical</a:t>
            </a:r>
            <a:r>
              <a:rPr lang="fr-FR" sz="3600" b="1" dirty="0">
                <a:solidFill>
                  <a:srgbClr val="002060"/>
                </a:solidFill>
              </a:rPr>
              <a:t> </a:t>
            </a:r>
            <a:r>
              <a:rPr lang="fr-FR" sz="3600" b="1" dirty="0" err="1">
                <a:solidFill>
                  <a:srgbClr val="002060"/>
                </a:solidFill>
              </a:rPr>
              <a:t>Teaching</a:t>
            </a:r>
            <a:r>
              <a:rPr lang="fr-FR" sz="3600" b="1" dirty="0">
                <a:solidFill>
                  <a:srgbClr val="002060"/>
                </a:solidFill>
              </a:rPr>
              <a:t> </a:t>
            </a:r>
          </a:p>
          <a:p>
            <a:pPr eaLnBrk="0" hangingPunct="0"/>
            <a:r>
              <a:rPr lang="fr-FR" sz="3600" b="1" dirty="0"/>
              <a:t>Center </a:t>
            </a:r>
            <a:r>
              <a:rPr lang="fr-FR" sz="3600" b="1" dirty="0" err="1"/>
              <a:t>trade</a:t>
            </a:r>
            <a:r>
              <a:rPr lang="fr-FR" sz="3600" b="1" dirty="0"/>
              <a:t>, </a:t>
            </a:r>
            <a:r>
              <a:rPr lang="fr-FR" sz="3600" b="1" dirty="0" err="1"/>
              <a:t>Technical</a:t>
            </a:r>
            <a:r>
              <a:rPr lang="fr-FR" sz="3600" b="1" dirty="0"/>
              <a:t> </a:t>
            </a:r>
            <a:r>
              <a:rPr lang="fr-FR" sz="3600" b="1" dirty="0" err="1"/>
              <a:t>school</a:t>
            </a:r>
            <a:r>
              <a:rPr lang="fr-FR" sz="3600" b="1" dirty="0"/>
              <a:t>, </a:t>
            </a:r>
          </a:p>
          <a:p>
            <a:pPr eaLnBrk="0" hangingPunct="0"/>
            <a:r>
              <a:rPr lang="fr-FR" sz="3600" b="1" dirty="0" err="1"/>
              <a:t>Vocational</a:t>
            </a:r>
            <a:r>
              <a:rPr lang="fr-FR" sz="3600" b="1" dirty="0"/>
              <a:t> </a:t>
            </a:r>
            <a:r>
              <a:rPr lang="fr-FR" sz="3600" b="1" dirty="0" err="1"/>
              <a:t>school</a:t>
            </a:r>
            <a:r>
              <a:rPr lang="fr-FR" sz="3600" b="1" dirty="0"/>
              <a:t> </a:t>
            </a:r>
          </a:p>
          <a:p>
            <a:pPr eaLnBrk="0" hangingPunct="0"/>
            <a:endParaRPr lang="fr-FR" sz="3600" b="1" dirty="0"/>
          </a:p>
          <a:p>
            <a:pPr eaLnBrk="0" hangingPunct="0"/>
            <a:r>
              <a:rPr lang="fr-FR" sz="3600" b="1" dirty="0">
                <a:solidFill>
                  <a:srgbClr val="002060"/>
                </a:solidFill>
              </a:rPr>
              <a:t>3- </a:t>
            </a:r>
            <a:r>
              <a:rPr lang="fr-FR" sz="3600" b="1" dirty="0" err="1">
                <a:solidFill>
                  <a:srgbClr val="002060"/>
                </a:solidFill>
              </a:rPr>
              <a:t>University</a:t>
            </a:r>
            <a:r>
              <a:rPr lang="fr-FR" sz="3600" b="1" dirty="0"/>
              <a:t> </a:t>
            </a:r>
          </a:p>
          <a:p>
            <a:pPr eaLnBrk="0" hangingPunct="0"/>
            <a:endParaRPr lang="fr-FR" sz="3600" b="1" dirty="0"/>
          </a:p>
          <a:p>
            <a:pPr eaLnBrk="0" hangingPunct="0"/>
            <a:r>
              <a:rPr lang="en-US" sz="3600" b="1" dirty="0"/>
              <a:t>NB:  The rate of schooling of the girls is approximately </a:t>
            </a:r>
            <a:r>
              <a:rPr lang="en-US" sz="3600" b="1" dirty="0">
                <a:solidFill>
                  <a:srgbClr val="FF0000"/>
                </a:solidFill>
              </a:rPr>
              <a:t>42%</a:t>
            </a:r>
            <a:r>
              <a:rPr lang="en-US" sz="3600" b="1" dirty="0"/>
              <a:t>. </a:t>
            </a:r>
            <a:endParaRPr lang="en-US" sz="3600" b="1" i="1" dirty="0"/>
          </a:p>
          <a:p>
            <a:pPr eaLnBrk="0" hangingPunct="0"/>
            <a:endParaRPr lang="fr-FR" sz="3600" dirty="0"/>
          </a:p>
        </p:txBody>
      </p:sp>
      <p:pic>
        <p:nvPicPr>
          <p:cNvPr id="39938" name="Picture 2" descr="https://encrypted-tbn2.google.com/images?q=tbn:ANd9GcR6zVfAXVLlOzTKyVCTfFgbVLbKS2uuVDBrPV0Gzxlx66mtLxSGog"/>
          <p:cNvPicPr>
            <a:picLocks noChangeAspect="1" noChangeArrowheads="1"/>
          </p:cNvPicPr>
          <p:nvPr/>
        </p:nvPicPr>
        <p:blipFill>
          <a:blip r:embed="rId2"/>
          <a:srcRect/>
          <a:stretch>
            <a:fillRect/>
          </a:stretch>
        </p:blipFill>
        <p:spPr bwMode="auto">
          <a:xfrm>
            <a:off x="642910" y="2357430"/>
            <a:ext cx="2338386" cy="2928958"/>
          </a:xfrm>
          <a:prstGeom prst="rect">
            <a:avLst/>
          </a:prstGeom>
          <a:noFill/>
        </p:spPr>
      </p:pic>
    </p:spTree>
  </p:cSld>
  <p:clrMapOvr>
    <a:masterClrMapping/>
  </p:clrMapOvr>
  <p:transition spd="slow">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oneTexte 7"/>
          <p:cNvSpPr txBox="1">
            <a:spLocks noChangeArrowheads="1"/>
          </p:cNvSpPr>
          <p:nvPr/>
        </p:nvSpPr>
        <p:spPr bwMode="auto">
          <a:xfrm>
            <a:off x="587374" y="490538"/>
            <a:ext cx="6413517" cy="708025"/>
          </a:xfrm>
          <a:prstGeom prst="rect">
            <a:avLst/>
          </a:prstGeom>
          <a:noFill/>
          <a:ln w="9525">
            <a:noFill/>
            <a:miter lim="800000"/>
            <a:headEnd/>
            <a:tailEnd/>
          </a:ln>
        </p:spPr>
        <p:txBody>
          <a:bodyPr wrap="square">
            <a:spAutoFit/>
          </a:bodyPr>
          <a:lstStyle/>
          <a:p>
            <a:pPr lvl="1" algn="ctr"/>
            <a:r>
              <a:rPr lang="fr-FR" sz="4000" b="1" dirty="0" smtClean="0">
                <a:solidFill>
                  <a:srgbClr val="FF0000"/>
                </a:solidFill>
                <a:latin typeface="Tahoma" pitchFamily="34" charset="0"/>
                <a:cs typeface="Tahoma" pitchFamily="34" charset="0"/>
              </a:rPr>
              <a:t>SUMMARY</a:t>
            </a:r>
            <a:endParaRPr lang="fr-FR" sz="4000" b="1" dirty="0">
              <a:solidFill>
                <a:srgbClr val="FF0000"/>
              </a:solidFill>
              <a:latin typeface="Tahoma" pitchFamily="34" charset="0"/>
              <a:cs typeface="Tahoma" pitchFamily="34" charset="0"/>
            </a:endParaRPr>
          </a:p>
        </p:txBody>
      </p:sp>
      <p:graphicFrame>
        <p:nvGraphicFramePr>
          <p:cNvPr id="9" name="Tableau 8"/>
          <p:cNvGraphicFramePr>
            <a:graphicFrameLocks noGrp="1"/>
          </p:cNvGraphicFramePr>
          <p:nvPr/>
        </p:nvGraphicFramePr>
        <p:xfrm>
          <a:off x="971550" y="1341438"/>
          <a:ext cx="7296150" cy="4892675"/>
        </p:xfrm>
        <a:graphic>
          <a:graphicData uri="http://schemas.openxmlformats.org/drawingml/2006/table">
            <a:tbl>
              <a:tblPr firstRow="1" bandRow="1">
                <a:tableStyleId>{616DA210-FB5B-4158-B5E0-FEB733F419BA}</a:tableStyleId>
              </a:tblPr>
              <a:tblGrid>
                <a:gridCol w="6648107"/>
                <a:gridCol w="648043"/>
              </a:tblGrid>
              <a:tr h="4892675">
                <a:tc>
                  <a:txBody>
                    <a:bodyPr/>
                    <a:lstStyle/>
                    <a:p>
                      <a:pPr>
                        <a:lnSpc>
                          <a:spcPct val="150000"/>
                        </a:lnSpc>
                      </a:pPr>
                      <a:r>
                        <a:rPr lang="fr-FR" sz="3000" dirty="0" smtClean="0">
                          <a:latin typeface="Tahoma" pitchFamily="34" charset="0"/>
                          <a:cs typeface="Tahoma" pitchFamily="34" charset="0"/>
                        </a:rPr>
                        <a:t>I- CONGO MAP....………………….</a:t>
                      </a:r>
                    </a:p>
                    <a:p>
                      <a:pPr>
                        <a:lnSpc>
                          <a:spcPct val="150000"/>
                        </a:lnSpc>
                      </a:pPr>
                      <a:r>
                        <a:rPr lang="fr-FR" sz="3000" dirty="0" smtClean="0">
                          <a:latin typeface="Tahoma" pitchFamily="34" charset="0"/>
                          <a:cs typeface="Tahoma" pitchFamily="34" charset="0"/>
                        </a:rPr>
                        <a:t>II- COAT</a:t>
                      </a:r>
                      <a:r>
                        <a:rPr lang="fr-FR" sz="3000" baseline="0" dirty="0" smtClean="0">
                          <a:latin typeface="Tahoma" pitchFamily="34" charset="0"/>
                          <a:cs typeface="Tahoma" pitchFamily="34" charset="0"/>
                        </a:rPr>
                        <a:t> OF ARMS.</a:t>
                      </a:r>
                      <a:r>
                        <a:rPr lang="fr-FR" sz="3000" dirty="0" smtClean="0">
                          <a:latin typeface="Tahoma" pitchFamily="34" charset="0"/>
                          <a:cs typeface="Tahoma" pitchFamily="34" charset="0"/>
                        </a:rPr>
                        <a:t>.……………….</a:t>
                      </a:r>
                    </a:p>
                    <a:p>
                      <a:pPr>
                        <a:lnSpc>
                          <a:spcPct val="150000"/>
                        </a:lnSpc>
                      </a:pPr>
                      <a:r>
                        <a:rPr lang="fr-FR" sz="3000" dirty="0" smtClean="0">
                          <a:latin typeface="Tahoma" pitchFamily="34" charset="0"/>
                          <a:cs typeface="Tahoma" pitchFamily="34" charset="0"/>
                        </a:rPr>
                        <a:t>III- GEOGRAPHIC DATA………….</a:t>
                      </a:r>
                    </a:p>
                    <a:p>
                      <a:pPr>
                        <a:lnSpc>
                          <a:spcPct val="150000"/>
                        </a:lnSpc>
                      </a:pPr>
                      <a:r>
                        <a:rPr lang="fr-FR" sz="3000" dirty="0" smtClean="0">
                          <a:latin typeface="Tahoma" pitchFamily="34" charset="0"/>
                          <a:cs typeface="Tahoma" pitchFamily="34" charset="0"/>
                        </a:rPr>
                        <a:t>IV- CONGOLESE</a:t>
                      </a:r>
                      <a:r>
                        <a:rPr lang="fr-FR" sz="3000" baseline="0" dirty="0" smtClean="0">
                          <a:latin typeface="Tahoma" pitchFamily="34" charset="0"/>
                          <a:cs typeface="Tahoma" pitchFamily="34" charset="0"/>
                        </a:rPr>
                        <a:t> FLAG…………….</a:t>
                      </a:r>
                      <a:endParaRPr lang="fr-FR" sz="3000" dirty="0" smtClean="0">
                        <a:latin typeface="Tahoma" pitchFamily="34" charset="0"/>
                        <a:cs typeface="Tahoma" pitchFamily="34" charset="0"/>
                      </a:endParaRPr>
                    </a:p>
                    <a:p>
                      <a:pPr>
                        <a:lnSpc>
                          <a:spcPct val="150000"/>
                        </a:lnSpc>
                      </a:pPr>
                      <a:r>
                        <a:rPr lang="fr-FR" sz="3000" dirty="0" smtClean="0">
                          <a:latin typeface="Tahoma" pitchFamily="34" charset="0"/>
                          <a:cs typeface="Tahoma" pitchFamily="34" charset="0"/>
                        </a:rPr>
                        <a:t>V- DEMOGRAPHIC DATA….……….</a:t>
                      </a:r>
                    </a:p>
                    <a:p>
                      <a:pPr marL="0" marR="0" indent="0" algn="l" defTabSz="914400" rtl="0" eaLnBrk="1" fontAlgn="auto" latinLnBrk="0" hangingPunct="1">
                        <a:lnSpc>
                          <a:spcPct val="150000"/>
                        </a:lnSpc>
                        <a:spcBef>
                          <a:spcPts val="0"/>
                        </a:spcBef>
                        <a:spcAft>
                          <a:spcPts val="0"/>
                        </a:spcAft>
                        <a:buClrTx/>
                        <a:buSzTx/>
                        <a:buFontTx/>
                        <a:buNone/>
                        <a:tabLst/>
                        <a:defRPr/>
                      </a:pPr>
                      <a:r>
                        <a:rPr lang="fr-FR" sz="3000" dirty="0" smtClean="0">
                          <a:latin typeface="Tahoma" pitchFamily="34" charset="0"/>
                          <a:cs typeface="Tahoma" pitchFamily="34" charset="0"/>
                        </a:rPr>
                        <a:t>VI- GENERAL DATA….……………..</a:t>
                      </a:r>
                    </a:p>
                    <a:p>
                      <a:pPr>
                        <a:lnSpc>
                          <a:spcPct val="150000"/>
                        </a:lnSpc>
                      </a:pPr>
                      <a:r>
                        <a:rPr lang="fr-FR" sz="3000" baseline="0" dirty="0" smtClean="0">
                          <a:latin typeface="Tahoma" pitchFamily="34" charset="0"/>
                          <a:cs typeface="Tahoma" pitchFamily="34" charset="0"/>
                        </a:rPr>
                        <a:t>VII- ECONOMY............. ……………</a:t>
                      </a:r>
                      <a:endParaRPr lang="fr-FR" sz="3000" dirty="0" smtClean="0">
                        <a:latin typeface="Tahoma" pitchFamily="34" charset="0"/>
                        <a:cs typeface="Tahoma" pitchFamily="34" charset="0"/>
                      </a:endParaRPr>
                    </a:p>
                  </a:txBody>
                  <a:tcPr marL="91436" marR="91436" marT="45717" marB="45717">
                    <a:lnL w="12700" cmpd="sng">
                      <a:noFill/>
                    </a:lnL>
                    <a:lnR w="3175" cap="flat" cmpd="sng" algn="ctr">
                      <a:no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pPr algn="ctr">
                        <a:lnSpc>
                          <a:spcPct val="150000"/>
                        </a:lnSpc>
                      </a:pPr>
                      <a:endParaRPr lang="fr-FR" sz="3000" b="0" dirty="0" smtClean="0">
                        <a:latin typeface="Tahoma" pitchFamily="34" charset="0"/>
                        <a:cs typeface="Tahoma" pitchFamily="34" charset="0"/>
                      </a:endParaRPr>
                    </a:p>
                  </a:txBody>
                  <a:tcPr marL="91436" marR="91436" marT="45717" marB="45717">
                    <a:lnL w="3175" cap="flat" cmpd="sng" algn="ctr">
                      <a:no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solidFill>
                      <a:schemeClr val="accent3">
                        <a:lumMod val="60000"/>
                        <a:lumOff val="40000"/>
                      </a:schemeClr>
                    </a:solidFill>
                  </a:tcPr>
                </a:tc>
              </a:tr>
            </a:tbl>
          </a:graphicData>
        </a:graphic>
      </p:graphicFrame>
      <p:grpSp>
        <p:nvGrpSpPr>
          <p:cNvPr id="3078" name="Groupe 12"/>
          <p:cNvGrpSpPr>
            <a:grpSpLocks/>
          </p:cNvGrpSpPr>
          <p:nvPr/>
        </p:nvGrpSpPr>
        <p:grpSpPr bwMode="auto">
          <a:xfrm rot="-5400000">
            <a:off x="-3135313" y="3135313"/>
            <a:ext cx="6881813" cy="611188"/>
            <a:chOff x="-13772" y="0"/>
            <a:chExt cx="9157772" cy="565920"/>
          </a:xfrm>
        </p:grpSpPr>
        <p:sp>
          <p:nvSpPr>
            <p:cNvPr id="3079" name="Rectangle 13"/>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3080" name="Rectangle 14"/>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3081" name="Rectangle 15"/>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e 1"/>
          <p:cNvGrpSpPr>
            <a:grpSpLocks/>
          </p:cNvGrpSpPr>
          <p:nvPr/>
        </p:nvGrpSpPr>
        <p:grpSpPr bwMode="auto">
          <a:xfrm rot="-5400000">
            <a:off x="-3135313" y="3135313"/>
            <a:ext cx="6881813" cy="611188"/>
            <a:chOff x="-13772" y="0"/>
            <a:chExt cx="9157772" cy="565920"/>
          </a:xfrm>
        </p:grpSpPr>
        <p:sp>
          <p:nvSpPr>
            <p:cNvPr id="23570"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3571"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3572"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3555" name="Groupe 1"/>
          <p:cNvGrpSpPr>
            <a:grpSpLocks/>
          </p:cNvGrpSpPr>
          <p:nvPr/>
        </p:nvGrpSpPr>
        <p:grpSpPr bwMode="auto">
          <a:xfrm rot="-5400000">
            <a:off x="-3135313" y="3135313"/>
            <a:ext cx="6881813" cy="611188"/>
            <a:chOff x="-13772" y="0"/>
            <a:chExt cx="9157772" cy="565920"/>
          </a:xfrm>
        </p:grpSpPr>
        <p:sp>
          <p:nvSpPr>
            <p:cNvPr id="23567"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3568"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3569"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3556" name="Groupe 1"/>
          <p:cNvGrpSpPr>
            <a:grpSpLocks/>
          </p:cNvGrpSpPr>
          <p:nvPr/>
        </p:nvGrpSpPr>
        <p:grpSpPr bwMode="auto">
          <a:xfrm rot="-5400000">
            <a:off x="-3135313" y="3135313"/>
            <a:ext cx="6881813" cy="611188"/>
            <a:chOff x="-13772" y="0"/>
            <a:chExt cx="9157772" cy="565920"/>
          </a:xfrm>
        </p:grpSpPr>
        <p:sp>
          <p:nvSpPr>
            <p:cNvPr id="23564"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3565"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3566"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23557" name="Groupe 1"/>
          <p:cNvGrpSpPr>
            <a:grpSpLocks/>
          </p:cNvGrpSpPr>
          <p:nvPr/>
        </p:nvGrpSpPr>
        <p:grpSpPr bwMode="auto">
          <a:xfrm rot="-5400000">
            <a:off x="-3135313" y="3135313"/>
            <a:ext cx="6881813" cy="611188"/>
            <a:chOff x="-13772" y="0"/>
            <a:chExt cx="9157772" cy="565920"/>
          </a:xfrm>
        </p:grpSpPr>
        <p:sp>
          <p:nvSpPr>
            <p:cNvPr id="23561"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3562"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3563"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23558" name="ZoneTexte 7"/>
          <p:cNvSpPr txBox="1">
            <a:spLocks noChangeArrowheads="1"/>
          </p:cNvSpPr>
          <p:nvPr/>
        </p:nvSpPr>
        <p:spPr bwMode="auto">
          <a:xfrm>
            <a:off x="603250" y="1077913"/>
            <a:ext cx="8518525" cy="708025"/>
          </a:xfrm>
          <a:prstGeom prst="rect">
            <a:avLst/>
          </a:prstGeom>
          <a:noFill/>
          <a:ln w="9525">
            <a:noFill/>
            <a:miter lim="800000"/>
            <a:headEnd/>
            <a:tailEnd/>
          </a:ln>
        </p:spPr>
        <p:txBody>
          <a:bodyPr>
            <a:spAutoFit/>
          </a:bodyPr>
          <a:lstStyle/>
          <a:p>
            <a:endParaRPr lang="en-US" sz="4000" b="1">
              <a:solidFill>
                <a:srgbClr val="FF0000"/>
              </a:solidFill>
              <a:latin typeface="Tahoma" pitchFamily="34" charset="0"/>
              <a:cs typeface="Tahoma" pitchFamily="34" charset="0"/>
            </a:endParaRPr>
          </a:p>
        </p:txBody>
      </p:sp>
      <p:sp>
        <p:nvSpPr>
          <p:cNvPr id="23559" name="Titre 1"/>
          <p:cNvSpPr txBox="1">
            <a:spLocks/>
          </p:cNvSpPr>
          <p:nvPr/>
        </p:nvSpPr>
        <p:spPr bwMode="auto">
          <a:xfrm>
            <a:off x="625475" y="168275"/>
            <a:ext cx="8267700" cy="909638"/>
          </a:xfrm>
          <a:prstGeom prst="rect">
            <a:avLst/>
          </a:prstGeom>
          <a:noFill/>
          <a:ln w="9525">
            <a:noFill/>
            <a:miter lim="800000"/>
            <a:headEnd/>
            <a:tailEnd/>
          </a:ln>
        </p:spPr>
        <p:txBody>
          <a:bodyPr/>
          <a:lstStyle/>
          <a:p>
            <a:pPr algn="ctr"/>
            <a:r>
              <a:rPr lang="fr-FR" sz="4400" b="1" dirty="0" smtClean="0">
                <a:solidFill>
                  <a:srgbClr val="FF0000"/>
                </a:solidFill>
                <a:latin typeface="Forte" pitchFamily="66" charset="0"/>
                <a:cs typeface="Tahoma" pitchFamily="34" charset="0"/>
              </a:rPr>
              <a:t>HEALTH</a:t>
            </a:r>
            <a:endParaRPr lang="fr-FR" sz="4400" b="1" dirty="0">
              <a:solidFill>
                <a:srgbClr val="FF0000"/>
              </a:solidFill>
              <a:latin typeface="Forte" pitchFamily="66" charset="0"/>
              <a:cs typeface="Tahoma" pitchFamily="34" charset="0"/>
            </a:endParaRPr>
          </a:p>
        </p:txBody>
      </p:sp>
      <p:sp>
        <p:nvSpPr>
          <p:cNvPr id="23560" name="Titre 1"/>
          <p:cNvSpPr txBox="1">
            <a:spLocks/>
          </p:cNvSpPr>
          <p:nvPr/>
        </p:nvSpPr>
        <p:spPr bwMode="auto">
          <a:xfrm>
            <a:off x="642938" y="928688"/>
            <a:ext cx="8393112" cy="5786437"/>
          </a:xfrm>
          <a:prstGeom prst="rect">
            <a:avLst/>
          </a:prstGeom>
          <a:noFill/>
          <a:ln w="9525">
            <a:noFill/>
            <a:miter lim="800000"/>
            <a:headEnd/>
            <a:tailEnd/>
          </a:ln>
        </p:spPr>
        <p:txBody>
          <a:bodyPr/>
          <a:lstStyle/>
          <a:p>
            <a:pPr>
              <a:buFont typeface="Arial" charset="0"/>
              <a:buChar char="•"/>
            </a:pPr>
            <a:r>
              <a:rPr lang="en-US" sz="3200" b="1" dirty="0"/>
              <a:t>In Republic of Congo the medical system includes/understands two sectors, namely:  the sector public and the private sector.</a:t>
            </a:r>
          </a:p>
          <a:p>
            <a:r>
              <a:rPr lang="en-US" sz="3200" b="1" dirty="0"/>
              <a:t> </a:t>
            </a:r>
          </a:p>
          <a:p>
            <a:pPr>
              <a:buFont typeface="Arial" charset="0"/>
              <a:buChar char="•"/>
            </a:pPr>
            <a:r>
              <a:rPr lang="en-US" sz="3200" b="1" dirty="0"/>
              <a:t>The private sector not being </a:t>
            </a:r>
            <a:r>
              <a:rPr lang="en-US" sz="3200" b="1" dirty="0" err="1"/>
              <a:t>controled</a:t>
            </a:r>
            <a:r>
              <a:rPr lang="en-US" sz="3200" b="1" dirty="0"/>
              <a:t>, only the statistical data and the various levels of the operation of the public sector are taken into consideration.</a:t>
            </a:r>
          </a:p>
          <a:p>
            <a:endParaRPr lang="en-US" sz="3200" b="1" dirty="0"/>
          </a:p>
          <a:p>
            <a:pPr>
              <a:buFont typeface="Arial" charset="0"/>
              <a:buChar char="•"/>
            </a:pPr>
            <a:r>
              <a:rPr lang="en-US" sz="3200" b="1" dirty="0"/>
              <a:t>The most frequent diseases </a:t>
            </a:r>
            <a:r>
              <a:rPr lang="en-US" sz="3200" b="1" dirty="0" smtClean="0"/>
              <a:t>within </a:t>
            </a:r>
            <a:r>
              <a:rPr lang="en-US" sz="3200" b="1" dirty="0"/>
              <a:t>the country are:  </a:t>
            </a:r>
            <a:r>
              <a:rPr lang="en-US" sz="3200" b="1" dirty="0" err="1"/>
              <a:t>Paludism</a:t>
            </a:r>
            <a:r>
              <a:rPr lang="en-US" sz="3200" b="1" dirty="0"/>
              <a:t>, Measles, </a:t>
            </a:r>
            <a:r>
              <a:rPr lang="en-US" sz="3200" b="1" dirty="0" err="1"/>
              <a:t>Diarrhoea</a:t>
            </a:r>
            <a:r>
              <a:rPr lang="en-US" sz="3200" b="1" dirty="0"/>
              <a:t>, the Yellow fever, Influenzas </a:t>
            </a:r>
            <a:r>
              <a:rPr lang="en-US" sz="3200" dirty="0"/>
              <a:t>etc.</a:t>
            </a:r>
            <a:endParaRPr lang="en-US" sz="3200" b="1" dirty="0"/>
          </a:p>
          <a:p>
            <a:endParaRPr lang="fr-FR" sz="3600" dirty="0"/>
          </a:p>
        </p:txBody>
      </p:sp>
    </p:spTree>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a:grpSpLocks/>
          </p:cNvGrpSpPr>
          <p:nvPr/>
        </p:nvGrpSpPr>
        <p:grpSpPr bwMode="auto">
          <a:xfrm rot="-5400000">
            <a:off x="-3135313" y="3135313"/>
            <a:ext cx="6881813" cy="611188"/>
            <a:chOff x="-13772" y="0"/>
            <a:chExt cx="9157772" cy="565920"/>
          </a:xfrm>
        </p:grpSpPr>
        <p:sp>
          <p:nvSpPr>
            <p:cNvPr id="24594"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95"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6"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3" name="Groupe 1"/>
          <p:cNvGrpSpPr>
            <a:grpSpLocks/>
          </p:cNvGrpSpPr>
          <p:nvPr/>
        </p:nvGrpSpPr>
        <p:grpSpPr bwMode="auto">
          <a:xfrm rot="-5400000">
            <a:off x="-3135313" y="3135313"/>
            <a:ext cx="6881813" cy="611188"/>
            <a:chOff x="-13772" y="0"/>
            <a:chExt cx="9157772" cy="565920"/>
          </a:xfrm>
        </p:grpSpPr>
        <p:sp>
          <p:nvSpPr>
            <p:cNvPr id="24591"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92"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3"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4" name="Groupe 1"/>
          <p:cNvGrpSpPr>
            <a:grpSpLocks/>
          </p:cNvGrpSpPr>
          <p:nvPr/>
        </p:nvGrpSpPr>
        <p:grpSpPr bwMode="auto">
          <a:xfrm rot="-5400000">
            <a:off x="-3135313" y="3135313"/>
            <a:ext cx="6881813" cy="611188"/>
            <a:chOff x="-13772" y="0"/>
            <a:chExt cx="9157772" cy="565920"/>
          </a:xfrm>
        </p:grpSpPr>
        <p:sp>
          <p:nvSpPr>
            <p:cNvPr id="24588"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89"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0"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5" name="Groupe 1"/>
          <p:cNvGrpSpPr>
            <a:grpSpLocks/>
          </p:cNvGrpSpPr>
          <p:nvPr/>
        </p:nvGrpSpPr>
        <p:grpSpPr bwMode="auto">
          <a:xfrm rot="-5400000">
            <a:off x="-3135313" y="3135313"/>
            <a:ext cx="6881813" cy="611188"/>
            <a:chOff x="-13772" y="0"/>
            <a:chExt cx="9157772" cy="565920"/>
          </a:xfrm>
        </p:grpSpPr>
        <p:sp>
          <p:nvSpPr>
            <p:cNvPr id="2458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8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8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24582" name="ZoneTexte 7"/>
          <p:cNvSpPr txBox="1">
            <a:spLocks noChangeArrowheads="1"/>
          </p:cNvSpPr>
          <p:nvPr/>
        </p:nvSpPr>
        <p:spPr bwMode="auto">
          <a:xfrm>
            <a:off x="603250" y="1077913"/>
            <a:ext cx="8518525" cy="708025"/>
          </a:xfrm>
          <a:prstGeom prst="rect">
            <a:avLst/>
          </a:prstGeom>
          <a:noFill/>
          <a:ln w="9525">
            <a:noFill/>
            <a:miter lim="800000"/>
            <a:headEnd/>
            <a:tailEnd/>
          </a:ln>
        </p:spPr>
        <p:txBody>
          <a:bodyPr>
            <a:spAutoFit/>
          </a:bodyPr>
          <a:lstStyle/>
          <a:p>
            <a:endParaRPr lang="en-US" sz="4000" b="1">
              <a:solidFill>
                <a:srgbClr val="FF0000"/>
              </a:solidFill>
              <a:latin typeface="Tahoma" pitchFamily="34" charset="0"/>
              <a:cs typeface="Tahoma" pitchFamily="34" charset="0"/>
            </a:endParaRPr>
          </a:p>
        </p:txBody>
      </p:sp>
      <p:sp>
        <p:nvSpPr>
          <p:cNvPr id="21" name="Title 20"/>
          <p:cNvSpPr>
            <a:spLocks noGrp="1"/>
          </p:cNvSpPr>
          <p:nvPr>
            <p:ph type="title"/>
          </p:nvPr>
        </p:nvSpPr>
        <p:spPr>
          <a:xfrm>
            <a:off x="457200" y="274638"/>
            <a:ext cx="8229600" cy="939800"/>
          </a:xfrm>
        </p:spPr>
        <p:txBody>
          <a:bodyPr/>
          <a:lstStyle/>
          <a:p>
            <a:pPr>
              <a:defRPr/>
            </a:pPr>
            <a:r>
              <a:rPr lang="fr-FR" b="1" dirty="0" smtClean="0">
                <a:solidFill>
                  <a:srgbClr val="FF0000"/>
                </a:solidFill>
                <a:effectLst>
                  <a:outerShdw blurRad="38100" dist="38100" dir="2700000" algn="tl">
                    <a:srgbClr val="C0C0C0"/>
                  </a:outerShdw>
                </a:effectLst>
                <a:cs typeface="Arial" charset="0"/>
              </a:rPr>
              <a:t/>
            </a:r>
            <a:br>
              <a:rPr lang="fr-FR" b="1" dirty="0" smtClean="0">
                <a:solidFill>
                  <a:srgbClr val="FF0000"/>
                </a:solidFill>
                <a:effectLst>
                  <a:outerShdw blurRad="38100" dist="38100" dir="2700000" algn="tl">
                    <a:srgbClr val="C0C0C0"/>
                  </a:outerShdw>
                </a:effectLst>
                <a:cs typeface="Arial" charset="0"/>
              </a:rPr>
            </a:br>
            <a:r>
              <a:rPr lang="fr-FR" b="1" dirty="0" smtClean="0">
                <a:solidFill>
                  <a:srgbClr val="FF0000"/>
                </a:solidFill>
                <a:effectLst>
                  <a:outerShdw blurRad="38100" dist="38100" dir="2700000" algn="tl">
                    <a:srgbClr val="C0C0C0"/>
                  </a:outerShdw>
                </a:effectLst>
                <a:latin typeface="Forte" pitchFamily="66" charset="0"/>
                <a:cs typeface="Arial" charset="0"/>
              </a:rPr>
              <a:t>Cultures</a:t>
            </a:r>
            <a:r>
              <a:rPr lang="fr-FR" b="1" dirty="0" smtClean="0">
                <a:solidFill>
                  <a:srgbClr val="FF0000"/>
                </a:solidFill>
                <a:effectLst>
                  <a:outerShdw blurRad="38100" dist="38100" dir="2700000" algn="tl">
                    <a:srgbClr val="C0C0C0"/>
                  </a:outerShdw>
                </a:effectLst>
                <a:cs typeface="Arial" charset="0"/>
              </a:rPr>
              <a:t/>
            </a:r>
            <a:br>
              <a:rPr lang="fr-FR" b="1" dirty="0" smtClean="0">
                <a:solidFill>
                  <a:srgbClr val="FF0000"/>
                </a:solidFill>
                <a:effectLst>
                  <a:outerShdw blurRad="38100" dist="38100" dir="2700000" algn="tl">
                    <a:srgbClr val="C0C0C0"/>
                  </a:outerShdw>
                </a:effectLst>
                <a:cs typeface="Arial" charset="0"/>
              </a:rPr>
            </a:br>
            <a:endParaRPr lang="en-US" b="1" dirty="0">
              <a:solidFill>
                <a:srgbClr val="FF0000"/>
              </a:solidFill>
            </a:endParaRPr>
          </a:p>
        </p:txBody>
      </p:sp>
      <p:sp>
        <p:nvSpPr>
          <p:cNvPr id="24584" name="Content Placeholder 21"/>
          <p:cNvSpPr>
            <a:spLocks noGrp="1"/>
          </p:cNvSpPr>
          <p:nvPr>
            <p:ph idx="1"/>
          </p:nvPr>
        </p:nvSpPr>
        <p:spPr>
          <a:xfrm>
            <a:off x="3000364" y="1285860"/>
            <a:ext cx="5829312" cy="5286390"/>
          </a:xfrm>
        </p:spPr>
        <p:txBody>
          <a:bodyPr/>
          <a:lstStyle/>
          <a:p>
            <a:r>
              <a:rPr lang="en-US" dirty="0" smtClean="0"/>
              <a:t>The presence of many ethnos groups and formerly of various structures political (</a:t>
            </a:r>
            <a:r>
              <a:rPr lang="en-US" dirty="0" err="1" smtClean="0"/>
              <a:t>Kongo</a:t>
            </a:r>
            <a:r>
              <a:rPr lang="en-US" dirty="0" smtClean="0"/>
              <a:t> Empire  kingdom of </a:t>
            </a:r>
            <a:r>
              <a:rPr lang="en-US" dirty="0" err="1" smtClean="0"/>
              <a:t>Loango</a:t>
            </a:r>
            <a:r>
              <a:rPr lang="en-US" dirty="0" smtClean="0"/>
              <a:t>  </a:t>
            </a:r>
            <a:r>
              <a:rPr lang="en-US" dirty="0" err="1" smtClean="0"/>
              <a:t>Teke</a:t>
            </a:r>
            <a:r>
              <a:rPr lang="en-US" dirty="0" smtClean="0"/>
              <a:t> kingdom, </a:t>
            </a:r>
            <a:r>
              <a:rPr lang="en-US" dirty="0" err="1" smtClean="0"/>
              <a:t>chefferies</a:t>
            </a:r>
            <a:r>
              <a:rPr lang="en-US" dirty="0" smtClean="0"/>
              <a:t> of North) equipped the current country with a great diversity of traditional cultures and as many old artistic expressions.</a:t>
            </a:r>
          </a:p>
          <a:p>
            <a:pPr>
              <a:buFont typeface="Arial" charset="0"/>
              <a:buNone/>
            </a:pPr>
            <a:endParaRPr lang="en-US" dirty="0" smtClean="0"/>
          </a:p>
        </p:txBody>
      </p:sp>
      <p:pic>
        <p:nvPicPr>
          <p:cNvPr id="2051" name="Picture 3" descr="I:\congo pictures\tn.jpg"/>
          <p:cNvPicPr>
            <a:picLocks noChangeAspect="1" noChangeArrowheads="1"/>
          </p:cNvPicPr>
          <p:nvPr/>
        </p:nvPicPr>
        <p:blipFill>
          <a:blip r:embed="rId2"/>
          <a:srcRect/>
          <a:stretch>
            <a:fillRect/>
          </a:stretch>
        </p:blipFill>
        <p:spPr bwMode="auto">
          <a:xfrm>
            <a:off x="0" y="1142984"/>
            <a:ext cx="3000364" cy="552449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a:grpSpLocks/>
          </p:cNvGrpSpPr>
          <p:nvPr/>
        </p:nvGrpSpPr>
        <p:grpSpPr bwMode="auto">
          <a:xfrm rot="-5400000">
            <a:off x="-3135313" y="3135313"/>
            <a:ext cx="6881813" cy="611188"/>
            <a:chOff x="-13772" y="0"/>
            <a:chExt cx="9157772" cy="565920"/>
          </a:xfrm>
        </p:grpSpPr>
        <p:sp>
          <p:nvSpPr>
            <p:cNvPr id="24594"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95"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6"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3" name="Groupe 1"/>
          <p:cNvGrpSpPr>
            <a:grpSpLocks/>
          </p:cNvGrpSpPr>
          <p:nvPr/>
        </p:nvGrpSpPr>
        <p:grpSpPr bwMode="auto">
          <a:xfrm rot="-5400000">
            <a:off x="-3135313" y="3135313"/>
            <a:ext cx="6881813" cy="611188"/>
            <a:chOff x="-13772" y="0"/>
            <a:chExt cx="9157772" cy="565920"/>
          </a:xfrm>
        </p:grpSpPr>
        <p:sp>
          <p:nvSpPr>
            <p:cNvPr id="24591"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92"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3"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4" name="Groupe 1"/>
          <p:cNvGrpSpPr>
            <a:grpSpLocks/>
          </p:cNvGrpSpPr>
          <p:nvPr/>
        </p:nvGrpSpPr>
        <p:grpSpPr bwMode="auto">
          <a:xfrm rot="-5400000">
            <a:off x="-3135313" y="3135313"/>
            <a:ext cx="6881813" cy="611188"/>
            <a:chOff x="-13772" y="0"/>
            <a:chExt cx="9157772" cy="565920"/>
          </a:xfrm>
        </p:grpSpPr>
        <p:sp>
          <p:nvSpPr>
            <p:cNvPr id="24588"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89"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0"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5" name="Groupe 1"/>
          <p:cNvGrpSpPr>
            <a:grpSpLocks/>
          </p:cNvGrpSpPr>
          <p:nvPr/>
        </p:nvGrpSpPr>
        <p:grpSpPr bwMode="auto">
          <a:xfrm rot="-5400000">
            <a:off x="-3135313" y="3135313"/>
            <a:ext cx="6881813" cy="611188"/>
            <a:chOff x="-13772" y="0"/>
            <a:chExt cx="9157772" cy="565920"/>
          </a:xfrm>
        </p:grpSpPr>
        <p:sp>
          <p:nvSpPr>
            <p:cNvPr id="2458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8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8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24582" name="ZoneTexte 7"/>
          <p:cNvSpPr txBox="1">
            <a:spLocks noChangeArrowheads="1"/>
          </p:cNvSpPr>
          <p:nvPr/>
        </p:nvSpPr>
        <p:spPr bwMode="auto">
          <a:xfrm>
            <a:off x="603250" y="1077913"/>
            <a:ext cx="8518525" cy="708025"/>
          </a:xfrm>
          <a:prstGeom prst="rect">
            <a:avLst/>
          </a:prstGeom>
          <a:noFill/>
          <a:ln w="9525">
            <a:noFill/>
            <a:miter lim="800000"/>
            <a:headEnd/>
            <a:tailEnd/>
          </a:ln>
        </p:spPr>
        <p:txBody>
          <a:bodyPr>
            <a:spAutoFit/>
          </a:bodyPr>
          <a:lstStyle/>
          <a:p>
            <a:endParaRPr lang="en-US" sz="4000" b="1">
              <a:solidFill>
                <a:srgbClr val="FF0000"/>
              </a:solidFill>
              <a:latin typeface="Tahoma" pitchFamily="34" charset="0"/>
              <a:cs typeface="Tahoma" pitchFamily="34" charset="0"/>
            </a:endParaRPr>
          </a:p>
        </p:txBody>
      </p:sp>
      <p:pic>
        <p:nvPicPr>
          <p:cNvPr id="3074" name="Picture 2" descr="I:\congo pictures\images (26).jpg"/>
          <p:cNvPicPr>
            <a:picLocks noGrp="1" noChangeAspect="1" noChangeArrowheads="1"/>
          </p:cNvPicPr>
          <p:nvPr>
            <p:ph idx="1"/>
          </p:nvPr>
        </p:nvPicPr>
        <p:blipFill>
          <a:blip r:embed="rId2"/>
          <a:srcRect/>
          <a:stretch>
            <a:fillRect/>
          </a:stretch>
        </p:blipFill>
        <p:spPr bwMode="auto">
          <a:xfrm>
            <a:off x="714348" y="500042"/>
            <a:ext cx="2000264" cy="2543175"/>
          </a:xfrm>
          <a:prstGeom prst="rect">
            <a:avLst/>
          </a:prstGeom>
          <a:noFill/>
        </p:spPr>
      </p:pic>
      <p:pic>
        <p:nvPicPr>
          <p:cNvPr id="3075" name="Picture 3" descr="I:\congo pictures\images (30).jpg"/>
          <p:cNvPicPr>
            <a:picLocks noChangeAspect="1" noChangeArrowheads="1"/>
          </p:cNvPicPr>
          <p:nvPr/>
        </p:nvPicPr>
        <p:blipFill>
          <a:blip r:embed="rId3"/>
          <a:srcRect/>
          <a:stretch>
            <a:fillRect/>
          </a:stretch>
        </p:blipFill>
        <p:spPr bwMode="auto">
          <a:xfrm>
            <a:off x="6072198" y="259614"/>
            <a:ext cx="2786082" cy="2745508"/>
          </a:xfrm>
          <a:prstGeom prst="rect">
            <a:avLst/>
          </a:prstGeom>
          <a:noFill/>
        </p:spPr>
      </p:pic>
      <p:pic>
        <p:nvPicPr>
          <p:cNvPr id="3076" name="Picture 4" descr="I:\congo pictures\images (31).jpg"/>
          <p:cNvPicPr>
            <a:picLocks noChangeAspect="1" noChangeArrowheads="1"/>
          </p:cNvPicPr>
          <p:nvPr/>
        </p:nvPicPr>
        <p:blipFill>
          <a:blip r:embed="rId4"/>
          <a:srcRect/>
          <a:stretch>
            <a:fillRect/>
          </a:stretch>
        </p:blipFill>
        <p:spPr bwMode="auto">
          <a:xfrm>
            <a:off x="3786182" y="4357694"/>
            <a:ext cx="2500330" cy="2190750"/>
          </a:xfrm>
          <a:prstGeom prst="rect">
            <a:avLst/>
          </a:prstGeom>
          <a:noFill/>
        </p:spPr>
      </p:pic>
      <p:pic>
        <p:nvPicPr>
          <p:cNvPr id="3077" name="Picture 5" descr="I:\congo pictures\images (32).jpg"/>
          <p:cNvPicPr>
            <a:picLocks noChangeAspect="1" noChangeArrowheads="1"/>
          </p:cNvPicPr>
          <p:nvPr/>
        </p:nvPicPr>
        <p:blipFill>
          <a:blip r:embed="rId5"/>
          <a:srcRect/>
          <a:stretch>
            <a:fillRect/>
          </a:stretch>
        </p:blipFill>
        <p:spPr bwMode="auto">
          <a:xfrm>
            <a:off x="7000892" y="4000504"/>
            <a:ext cx="1933575" cy="2371725"/>
          </a:xfrm>
          <a:prstGeom prst="rect">
            <a:avLst/>
          </a:prstGeom>
          <a:noFill/>
        </p:spPr>
      </p:pic>
      <p:pic>
        <p:nvPicPr>
          <p:cNvPr id="3078" name="Picture 6" descr="I:\congo pictures\images (35).jpg"/>
          <p:cNvPicPr>
            <a:picLocks noChangeAspect="1" noChangeArrowheads="1"/>
          </p:cNvPicPr>
          <p:nvPr/>
        </p:nvPicPr>
        <p:blipFill>
          <a:blip r:embed="rId6"/>
          <a:srcRect/>
          <a:stretch>
            <a:fillRect/>
          </a:stretch>
        </p:blipFill>
        <p:spPr bwMode="auto">
          <a:xfrm>
            <a:off x="714348" y="4357694"/>
            <a:ext cx="2466975" cy="2133602"/>
          </a:xfrm>
          <a:prstGeom prst="rect">
            <a:avLst/>
          </a:prstGeom>
          <a:noFill/>
        </p:spPr>
      </p:pic>
      <p:pic>
        <p:nvPicPr>
          <p:cNvPr id="29" name="Picture 2" descr="I:\congo pictures\images (25).jpg"/>
          <p:cNvPicPr>
            <a:picLocks noChangeAspect="1" noChangeArrowheads="1"/>
          </p:cNvPicPr>
          <p:nvPr/>
        </p:nvPicPr>
        <p:blipFill>
          <a:blip r:embed="rId7"/>
          <a:srcRect/>
          <a:stretch>
            <a:fillRect/>
          </a:stretch>
        </p:blipFill>
        <p:spPr bwMode="auto">
          <a:xfrm>
            <a:off x="3071802" y="357166"/>
            <a:ext cx="2671763" cy="2643206"/>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a:grpSpLocks/>
          </p:cNvGrpSpPr>
          <p:nvPr/>
        </p:nvGrpSpPr>
        <p:grpSpPr bwMode="auto">
          <a:xfrm rot="-5400000">
            <a:off x="-3135313" y="3135313"/>
            <a:ext cx="6881813" cy="611188"/>
            <a:chOff x="-13772" y="0"/>
            <a:chExt cx="9157772" cy="565920"/>
          </a:xfrm>
        </p:grpSpPr>
        <p:sp>
          <p:nvSpPr>
            <p:cNvPr id="24594"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95"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6"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3" name="Groupe 1"/>
          <p:cNvGrpSpPr>
            <a:grpSpLocks/>
          </p:cNvGrpSpPr>
          <p:nvPr/>
        </p:nvGrpSpPr>
        <p:grpSpPr bwMode="auto">
          <a:xfrm rot="-5400000">
            <a:off x="-3135313" y="3135313"/>
            <a:ext cx="6881813" cy="611188"/>
            <a:chOff x="-13772" y="0"/>
            <a:chExt cx="9157772" cy="565920"/>
          </a:xfrm>
        </p:grpSpPr>
        <p:sp>
          <p:nvSpPr>
            <p:cNvPr id="24591"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92"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3"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4" name="Groupe 1"/>
          <p:cNvGrpSpPr>
            <a:grpSpLocks/>
          </p:cNvGrpSpPr>
          <p:nvPr/>
        </p:nvGrpSpPr>
        <p:grpSpPr bwMode="auto">
          <a:xfrm rot="-5400000">
            <a:off x="-3135313" y="3135313"/>
            <a:ext cx="6881813" cy="611188"/>
            <a:chOff x="-13772" y="0"/>
            <a:chExt cx="9157772" cy="565920"/>
          </a:xfrm>
        </p:grpSpPr>
        <p:sp>
          <p:nvSpPr>
            <p:cNvPr id="24588"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89"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0"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5" name="Groupe 1"/>
          <p:cNvGrpSpPr>
            <a:grpSpLocks/>
          </p:cNvGrpSpPr>
          <p:nvPr/>
        </p:nvGrpSpPr>
        <p:grpSpPr bwMode="auto">
          <a:xfrm rot="-5400000">
            <a:off x="-3135313" y="3135313"/>
            <a:ext cx="6881813" cy="611188"/>
            <a:chOff x="-13772" y="0"/>
            <a:chExt cx="9157772" cy="565920"/>
          </a:xfrm>
        </p:grpSpPr>
        <p:sp>
          <p:nvSpPr>
            <p:cNvPr id="2458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8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8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24582" name="ZoneTexte 7"/>
          <p:cNvSpPr txBox="1">
            <a:spLocks noChangeArrowheads="1"/>
          </p:cNvSpPr>
          <p:nvPr/>
        </p:nvSpPr>
        <p:spPr bwMode="auto">
          <a:xfrm>
            <a:off x="603250" y="1077913"/>
            <a:ext cx="8518525" cy="708025"/>
          </a:xfrm>
          <a:prstGeom prst="rect">
            <a:avLst/>
          </a:prstGeom>
          <a:noFill/>
          <a:ln w="9525">
            <a:noFill/>
            <a:miter lim="800000"/>
            <a:headEnd/>
            <a:tailEnd/>
          </a:ln>
        </p:spPr>
        <p:txBody>
          <a:bodyPr>
            <a:spAutoFit/>
          </a:bodyPr>
          <a:lstStyle/>
          <a:p>
            <a:endParaRPr lang="en-US" sz="4000" b="1">
              <a:solidFill>
                <a:srgbClr val="FF0000"/>
              </a:solidFill>
              <a:latin typeface="Tahoma" pitchFamily="34" charset="0"/>
              <a:cs typeface="Tahoma" pitchFamily="34" charset="0"/>
            </a:endParaRPr>
          </a:p>
        </p:txBody>
      </p:sp>
      <p:pic>
        <p:nvPicPr>
          <p:cNvPr id="4098" name="Picture 2" descr="I:\congo pictures\westafricanlady.jpg"/>
          <p:cNvPicPr>
            <a:picLocks noChangeAspect="1" noChangeArrowheads="1"/>
          </p:cNvPicPr>
          <p:nvPr/>
        </p:nvPicPr>
        <p:blipFill>
          <a:blip r:embed="rId2"/>
          <a:srcRect/>
          <a:stretch>
            <a:fillRect/>
          </a:stretch>
        </p:blipFill>
        <p:spPr bwMode="auto">
          <a:xfrm>
            <a:off x="428596" y="214291"/>
            <a:ext cx="2253546" cy="3143272"/>
          </a:xfrm>
          <a:prstGeom prst="rect">
            <a:avLst/>
          </a:prstGeom>
          <a:noFill/>
        </p:spPr>
      </p:pic>
      <p:pic>
        <p:nvPicPr>
          <p:cNvPr id="4099" name="Picture 3" descr="I:\congo pictures\images (33).jpg"/>
          <p:cNvPicPr>
            <a:picLocks noChangeAspect="1" noChangeArrowheads="1"/>
          </p:cNvPicPr>
          <p:nvPr/>
        </p:nvPicPr>
        <p:blipFill>
          <a:blip r:embed="rId3"/>
          <a:srcRect/>
          <a:stretch>
            <a:fillRect/>
          </a:stretch>
        </p:blipFill>
        <p:spPr bwMode="auto">
          <a:xfrm>
            <a:off x="714348" y="3857628"/>
            <a:ext cx="3514730" cy="2786058"/>
          </a:xfrm>
          <a:prstGeom prst="rect">
            <a:avLst/>
          </a:prstGeom>
          <a:noFill/>
        </p:spPr>
      </p:pic>
      <p:pic>
        <p:nvPicPr>
          <p:cNvPr id="4100" name="Picture 4" descr="I:\congo pictures\images (24).jpg"/>
          <p:cNvPicPr>
            <a:picLocks noChangeAspect="1" noChangeArrowheads="1"/>
          </p:cNvPicPr>
          <p:nvPr/>
        </p:nvPicPr>
        <p:blipFill>
          <a:blip r:embed="rId4"/>
          <a:srcRect/>
          <a:stretch>
            <a:fillRect/>
          </a:stretch>
        </p:blipFill>
        <p:spPr bwMode="auto">
          <a:xfrm>
            <a:off x="4143372" y="285728"/>
            <a:ext cx="4786314" cy="3185074"/>
          </a:xfrm>
          <a:prstGeom prst="rect">
            <a:avLst/>
          </a:prstGeom>
          <a:noFill/>
        </p:spPr>
      </p:pic>
      <p:pic>
        <p:nvPicPr>
          <p:cNvPr id="4101" name="Picture 5" descr="I:\congo pictures\images (36).jpg"/>
          <p:cNvPicPr>
            <a:picLocks noChangeAspect="1" noChangeArrowheads="1"/>
          </p:cNvPicPr>
          <p:nvPr/>
        </p:nvPicPr>
        <p:blipFill>
          <a:blip r:embed="rId5"/>
          <a:srcRect/>
          <a:stretch>
            <a:fillRect/>
          </a:stretch>
        </p:blipFill>
        <p:spPr bwMode="auto">
          <a:xfrm>
            <a:off x="5053678" y="4000504"/>
            <a:ext cx="3633133" cy="2571768"/>
          </a:xfrm>
          <a:prstGeom prst="rect">
            <a:avLst/>
          </a:prstGeom>
          <a:noFill/>
        </p:spPr>
      </p:pic>
    </p:spTree>
  </p:cSld>
  <p:clrMapOvr>
    <a:masterClrMapping/>
  </p:clrMapOvr>
  <p:transition spd="slow">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a:grpSpLocks/>
          </p:cNvGrpSpPr>
          <p:nvPr/>
        </p:nvGrpSpPr>
        <p:grpSpPr bwMode="auto">
          <a:xfrm rot="-5400000">
            <a:off x="-3135313" y="3135313"/>
            <a:ext cx="6881813" cy="611188"/>
            <a:chOff x="-13772" y="0"/>
            <a:chExt cx="9157772" cy="565920"/>
          </a:xfrm>
        </p:grpSpPr>
        <p:sp>
          <p:nvSpPr>
            <p:cNvPr id="24594"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95"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6"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3" name="Groupe 1"/>
          <p:cNvGrpSpPr>
            <a:grpSpLocks/>
          </p:cNvGrpSpPr>
          <p:nvPr/>
        </p:nvGrpSpPr>
        <p:grpSpPr bwMode="auto">
          <a:xfrm rot="-5400000">
            <a:off x="-3135313" y="3135313"/>
            <a:ext cx="6881813" cy="611188"/>
            <a:chOff x="-13772" y="0"/>
            <a:chExt cx="9157772" cy="565920"/>
          </a:xfrm>
        </p:grpSpPr>
        <p:sp>
          <p:nvSpPr>
            <p:cNvPr id="24591"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92"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3"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4" name="Groupe 1"/>
          <p:cNvGrpSpPr>
            <a:grpSpLocks/>
          </p:cNvGrpSpPr>
          <p:nvPr/>
        </p:nvGrpSpPr>
        <p:grpSpPr bwMode="auto">
          <a:xfrm rot="-5400000">
            <a:off x="-3135313" y="3135313"/>
            <a:ext cx="6881813" cy="611188"/>
            <a:chOff x="-13772" y="0"/>
            <a:chExt cx="9157772" cy="565920"/>
          </a:xfrm>
        </p:grpSpPr>
        <p:sp>
          <p:nvSpPr>
            <p:cNvPr id="24588"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89"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0"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5" name="Groupe 1"/>
          <p:cNvGrpSpPr>
            <a:grpSpLocks/>
          </p:cNvGrpSpPr>
          <p:nvPr/>
        </p:nvGrpSpPr>
        <p:grpSpPr bwMode="auto">
          <a:xfrm rot="-5400000">
            <a:off x="-3135313" y="3135313"/>
            <a:ext cx="6881813" cy="611188"/>
            <a:chOff x="-13772" y="0"/>
            <a:chExt cx="9157772" cy="565920"/>
          </a:xfrm>
        </p:grpSpPr>
        <p:sp>
          <p:nvSpPr>
            <p:cNvPr id="2458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8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8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24582" name="ZoneTexte 7"/>
          <p:cNvSpPr txBox="1">
            <a:spLocks noChangeArrowheads="1"/>
          </p:cNvSpPr>
          <p:nvPr/>
        </p:nvSpPr>
        <p:spPr bwMode="auto">
          <a:xfrm>
            <a:off x="603250" y="1077913"/>
            <a:ext cx="8518525" cy="708025"/>
          </a:xfrm>
          <a:prstGeom prst="rect">
            <a:avLst/>
          </a:prstGeom>
          <a:noFill/>
          <a:ln w="9525">
            <a:noFill/>
            <a:miter lim="800000"/>
            <a:headEnd/>
            <a:tailEnd/>
          </a:ln>
        </p:spPr>
        <p:txBody>
          <a:bodyPr>
            <a:spAutoFit/>
          </a:bodyPr>
          <a:lstStyle/>
          <a:p>
            <a:endParaRPr lang="en-US" sz="4000" b="1">
              <a:solidFill>
                <a:srgbClr val="FF0000"/>
              </a:solidFill>
              <a:latin typeface="Tahoma" pitchFamily="34" charset="0"/>
              <a:cs typeface="Tahoma" pitchFamily="34" charset="0"/>
            </a:endParaRPr>
          </a:p>
        </p:txBody>
      </p:sp>
      <p:sp>
        <p:nvSpPr>
          <p:cNvPr id="21" name="Title 20"/>
          <p:cNvSpPr>
            <a:spLocks noGrp="1"/>
          </p:cNvSpPr>
          <p:nvPr>
            <p:ph type="title"/>
          </p:nvPr>
        </p:nvSpPr>
        <p:spPr>
          <a:xfrm>
            <a:off x="428596" y="214290"/>
            <a:ext cx="8229600" cy="1143000"/>
          </a:xfrm>
        </p:spPr>
        <p:txBody>
          <a:bodyPr/>
          <a:lstStyle/>
          <a:p>
            <a:pPr>
              <a:defRPr/>
            </a:pPr>
            <a:r>
              <a:rPr lang="fr-FR" b="1" dirty="0" smtClean="0">
                <a:solidFill>
                  <a:srgbClr val="FF0000"/>
                </a:solidFill>
                <a:effectLst>
                  <a:outerShdw blurRad="38100" dist="38100" dir="2700000" algn="tl">
                    <a:srgbClr val="C0C0C0"/>
                  </a:outerShdw>
                </a:effectLst>
                <a:latin typeface="Forte" pitchFamily="66" charset="0"/>
                <a:cs typeface="Arial" charset="0"/>
              </a:rPr>
              <a:t/>
            </a:r>
            <a:br>
              <a:rPr lang="fr-FR" b="1" dirty="0" smtClean="0">
                <a:solidFill>
                  <a:srgbClr val="FF0000"/>
                </a:solidFill>
                <a:effectLst>
                  <a:outerShdw blurRad="38100" dist="38100" dir="2700000" algn="tl">
                    <a:srgbClr val="C0C0C0"/>
                  </a:outerShdw>
                </a:effectLst>
                <a:latin typeface="Forte" pitchFamily="66" charset="0"/>
                <a:cs typeface="Arial" charset="0"/>
              </a:rPr>
            </a:br>
            <a:r>
              <a:rPr lang="fr-FR" b="1" dirty="0" smtClean="0">
                <a:solidFill>
                  <a:srgbClr val="FF0000"/>
                </a:solidFill>
                <a:effectLst>
                  <a:outerShdw blurRad="38100" dist="38100" dir="2700000" algn="tl">
                    <a:srgbClr val="C0C0C0"/>
                  </a:outerShdw>
                </a:effectLst>
                <a:latin typeface="Forte" pitchFamily="66" charset="0"/>
                <a:cs typeface="Arial" charset="0"/>
              </a:rPr>
              <a:t>CONGOLESE FOOD</a:t>
            </a:r>
            <a:r>
              <a:rPr lang="fr-FR" b="1" dirty="0" smtClean="0">
                <a:solidFill>
                  <a:srgbClr val="FF0000"/>
                </a:solidFill>
                <a:effectLst>
                  <a:outerShdw blurRad="38100" dist="38100" dir="2700000" algn="tl">
                    <a:srgbClr val="C0C0C0"/>
                  </a:outerShdw>
                </a:effectLst>
                <a:cs typeface="Arial" charset="0"/>
              </a:rPr>
              <a:t/>
            </a:r>
            <a:br>
              <a:rPr lang="fr-FR" b="1" dirty="0" smtClean="0">
                <a:solidFill>
                  <a:srgbClr val="FF0000"/>
                </a:solidFill>
                <a:effectLst>
                  <a:outerShdw blurRad="38100" dist="38100" dir="2700000" algn="tl">
                    <a:srgbClr val="C0C0C0"/>
                  </a:outerShdw>
                </a:effectLst>
                <a:cs typeface="Arial" charset="0"/>
              </a:rPr>
            </a:br>
            <a:endParaRPr lang="en-US" b="1" dirty="0">
              <a:solidFill>
                <a:srgbClr val="FF0000"/>
              </a:solidFill>
            </a:endParaRPr>
          </a:p>
        </p:txBody>
      </p:sp>
      <p:pic>
        <p:nvPicPr>
          <p:cNvPr id="28" name="Content Placeholder 27" descr="images (25).jpg"/>
          <p:cNvPicPr>
            <a:picLocks noGrp="1" noChangeAspect="1"/>
          </p:cNvPicPr>
          <p:nvPr>
            <p:ph idx="4294967295"/>
          </p:nvPr>
        </p:nvPicPr>
        <p:blipFill>
          <a:blip r:embed="rId2"/>
          <a:stretch>
            <a:fillRect/>
          </a:stretch>
        </p:blipFill>
        <p:spPr>
          <a:xfrm>
            <a:off x="714348" y="1285860"/>
            <a:ext cx="3929063" cy="2619375"/>
          </a:xfrm>
        </p:spPr>
      </p:pic>
      <p:pic>
        <p:nvPicPr>
          <p:cNvPr id="30" name="Picture 29" descr="images (27).jpg"/>
          <p:cNvPicPr>
            <a:picLocks noChangeAspect="1"/>
          </p:cNvPicPr>
          <p:nvPr/>
        </p:nvPicPr>
        <p:blipFill>
          <a:blip r:embed="rId3"/>
          <a:stretch>
            <a:fillRect/>
          </a:stretch>
        </p:blipFill>
        <p:spPr>
          <a:xfrm>
            <a:off x="4786314" y="1428736"/>
            <a:ext cx="4000528" cy="2571769"/>
          </a:xfrm>
          <a:prstGeom prst="rect">
            <a:avLst/>
          </a:prstGeom>
        </p:spPr>
      </p:pic>
      <p:pic>
        <p:nvPicPr>
          <p:cNvPr id="41986" name="Picture 2" descr="http://t3.gstatic.com/images?q=tbn:ANd9GcShgKtASDvJlCcMHP5eNCd00Kkm7uKBqftpLuwKXAnvRlZ1o-bpRw"/>
          <p:cNvPicPr>
            <a:picLocks noChangeAspect="1" noChangeArrowheads="1"/>
          </p:cNvPicPr>
          <p:nvPr/>
        </p:nvPicPr>
        <p:blipFill>
          <a:blip r:embed="rId4"/>
          <a:srcRect/>
          <a:stretch>
            <a:fillRect/>
          </a:stretch>
        </p:blipFill>
        <p:spPr bwMode="auto">
          <a:xfrm>
            <a:off x="1857356" y="4143380"/>
            <a:ext cx="4643470" cy="2643208"/>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a:grpSpLocks/>
          </p:cNvGrpSpPr>
          <p:nvPr/>
        </p:nvGrpSpPr>
        <p:grpSpPr bwMode="auto">
          <a:xfrm rot="-5400000">
            <a:off x="-3135313" y="3135313"/>
            <a:ext cx="6881813" cy="611188"/>
            <a:chOff x="-13772" y="0"/>
            <a:chExt cx="9157772" cy="565920"/>
          </a:xfrm>
        </p:grpSpPr>
        <p:sp>
          <p:nvSpPr>
            <p:cNvPr id="24594"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95"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6"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3" name="Groupe 1"/>
          <p:cNvGrpSpPr>
            <a:grpSpLocks/>
          </p:cNvGrpSpPr>
          <p:nvPr/>
        </p:nvGrpSpPr>
        <p:grpSpPr bwMode="auto">
          <a:xfrm rot="-5400000">
            <a:off x="-3135313" y="3135313"/>
            <a:ext cx="6881813" cy="611188"/>
            <a:chOff x="-13772" y="0"/>
            <a:chExt cx="9157772" cy="565920"/>
          </a:xfrm>
        </p:grpSpPr>
        <p:sp>
          <p:nvSpPr>
            <p:cNvPr id="24591"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92"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3"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4" name="Groupe 1"/>
          <p:cNvGrpSpPr>
            <a:grpSpLocks/>
          </p:cNvGrpSpPr>
          <p:nvPr/>
        </p:nvGrpSpPr>
        <p:grpSpPr bwMode="auto">
          <a:xfrm rot="-5400000">
            <a:off x="-3135313" y="3135313"/>
            <a:ext cx="6881813" cy="611188"/>
            <a:chOff x="-13772" y="0"/>
            <a:chExt cx="9157772" cy="565920"/>
          </a:xfrm>
        </p:grpSpPr>
        <p:sp>
          <p:nvSpPr>
            <p:cNvPr id="24588"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89"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90"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5" name="Groupe 1"/>
          <p:cNvGrpSpPr>
            <a:grpSpLocks/>
          </p:cNvGrpSpPr>
          <p:nvPr/>
        </p:nvGrpSpPr>
        <p:grpSpPr bwMode="auto">
          <a:xfrm rot="-5400000">
            <a:off x="-3135313" y="3135313"/>
            <a:ext cx="6881813" cy="611188"/>
            <a:chOff x="-13772" y="0"/>
            <a:chExt cx="9157772" cy="565920"/>
          </a:xfrm>
        </p:grpSpPr>
        <p:sp>
          <p:nvSpPr>
            <p:cNvPr id="2458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458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458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24582" name="ZoneTexte 7"/>
          <p:cNvSpPr txBox="1">
            <a:spLocks noChangeArrowheads="1"/>
          </p:cNvSpPr>
          <p:nvPr/>
        </p:nvSpPr>
        <p:spPr bwMode="auto">
          <a:xfrm>
            <a:off x="603250" y="1077913"/>
            <a:ext cx="8518525" cy="708025"/>
          </a:xfrm>
          <a:prstGeom prst="rect">
            <a:avLst/>
          </a:prstGeom>
          <a:noFill/>
          <a:ln w="9525">
            <a:noFill/>
            <a:miter lim="800000"/>
            <a:headEnd/>
            <a:tailEnd/>
          </a:ln>
        </p:spPr>
        <p:txBody>
          <a:bodyPr>
            <a:spAutoFit/>
          </a:bodyPr>
          <a:lstStyle/>
          <a:p>
            <a:endParaRPr lang="en-US" sz="4000" b="1">
              <a:solidFill>
                <a:srgbClr val="FF0000"/>
              </a:solidFill>
              <a:latin typeface="Tahoma" pitchFamily="34" charset="0"/>
              <a:cs typeface="Tahoma" pitchFamily="34" charset="0"/>
            </a:endParaRPr>
          </a:p>
        </p:txBody>
      </p:sp>
      <p:pic>
        <p:nvPicPr>
          <p:cNvPr id="24" name="Picture 23" descr="images (29).jpg"/>
          <p:cNvPicPr>
            <a:picLocks noChangeAspect="1"/>
          </p:cNvPicPr>
          <p:nvPr/>
        </p:nvPicPr>
        <p:blipFill>
          <a:blip r:embed="rId2"/>
          <a:stretch>
            <a:fillRect/>
          </a:stretch>
        </p:blipFill>
        <p:spPr>
          <a:xfrm>
            <a:off x="857224" y="571480"/>
            <a:ext cx="3862070" cy="2571768"/>
          </a:xfrm>
          <a:prstGeom prst="rect">
            <a:avLst/>
          </a:prstGeom>
        </p:spPr>
      </p:pic>
      <p:pic>
        <p:nvPicPr>
          <p:cNvPr id="25" name="Picture 24" descr="images (28).jpg"/>
          <p:cNvPicPr>
            <a:picLocks noChangeAspect="1"/>
          </p:cNvPicPr>
          <p:nvPr/>
        </p:nvPicPr>
        <p:blipFill>
          <a:blip r:embed="rId3"/>
          <a:stretch>
            <a:fillRect/>
          </a:stretch>
        </p:blipFill>
        <p:spPr>
          <a:xfrm>
            <a:off x="928662" y="3643314"/>
            <a:ext cx="3786214" cy="2643206"/>
          </a:xfrm>
          <a:prstGeom prst="rect">
            <a:avLst/>
          </a:prstGeom>
        </p:spPr>
      </p:pic>
      <p:sp>
        <p:nvSpPr>
          <p:cNvPr id="5122" name="AutoShape 2" descr="data:image/jpeg;base64,/9j/4AAQSkZJRgABAQAAAQABAAD/2wCEAAkGBhQSERUUExQWFBQWGCAaGRcYFxsYHBoaHR0YHB0eHhsfHCYfHhwjHB0dHy8iJCcpLCwsFx4xNTAqNSYrLCkBCQoKDgwOGg8PGiolHyQqLCwsLCwsKSkpLCwsLCwpLCwsLCwsLCosLCwsLCwsLCksLCwsLCwtLCwsLCwsLCwsLP/AABEIALcBFAMBIgACEQEDEQH/xAAcAAACAgMBAQAAAAAAAAAAAAAEBQMGAAIHAQj/xAA+EAACAQMDAgQDBQcDAwQDAAABAhEAAyEEEjEFQRMiUWEGMnEUI0KBkQdSobHB0fAVYuEzQ3IWgpKiJFPx/8QAGgEAAgMBAQAAAAAAAAAAAAAAAQIAAwQFBv/EAC4RAAICAQMCBAUEAwEAAAAAAAABAhEhAxIxBEETUWGBFDJxkfAiobHBBdHxQv/aAAwDAQACEQMRAD8AqWo04IIMSQYET7Y/Wq/1/SMbKMRlIB+hH9CP41axDKr4mMH61XuoFjdNsnDqRE4nJH9K6vXxVbjkdFJ7qKrb05YhVBZiYAAkk+wrovwl+zLUzuvsLKH8JMsf6Cn/AOx34at/Z31JUG7vKAsJ2gen51cdRYzlq8d1v+QnGT09Pt3PQ6WknmRp0zpVvSACysepOSfzoi/rArbux5FL/GYHB3D0oHX9VG8JtIJxNcNOc22+TVt8i0K8j2opHG3NVvQdVAWDyKWaj4ie+WW2CEEgv/uHtWiEW+EV0Pur/E9uysFgIqov1RtWxWyeMljgCoF6YIF1vvnEgzkA+sUd0rpflYu5hshQNoPtWqGlFZeX+w1pcHtnQOBLtvbjmAKmvWNOX2RDETBkyR2HavE6eXQEiGHuSI7fWi96qiiVKp8sYM+57UXSFyBalfMpFz5jkbY2Rjj+9G6bTBVZQ0kz5zBk0BZs7XZHuklwTBGBPYH0ple+6tsCuIATaMk0z4oCNTpiFCeKN5MyPT+3aoLzAkhgDAJxPI70KtwAlWGWyzn5VHYTRN26wuDanzCCwgjaO49qDxwEn0l9rlrcN04KoCBtHuac9LTBZjLNyf6UBfAVUUyQvZeWB9YqWxO5RbO1JyPT2o6U1CWQNWNmfNRt6Vi3Rn25rYCTNdJOyqjbcBQvUNb4dpmGWjA9T2ohhBpB1IteuhEmE5I4n0qSmoK5cApvgT6NNYAWIVu/cUTpPi9lfZctkEfn/Gnqal7Yg2wVAyZzQOtv2Ev22PLrges1shKM4qUHgyN02pDvTfGVsgAggx6Gpj8Up2avbjWkKA2/M4mMYrW61m2isbY8xj1q2mV74kF74rA549a1X4jke1SjT2r9w2wBAUNP1ph0rpSW5QqInGKlMZNcoUtr9/JxRFh1jGfpmnV7p6R8o/SokCIIED6VNobFDs53QsR60DprDMd7uCAcBeJ9CKa6vWgOu3JIIIFR6boZckt5AeQOT9aImWa3dYDGwSfatV6a1wS0r6UVqiloBbYANK9J8Q7XNtsxSuu41gWs+Drm8wwI9TzWUw1PxOJiVEepr2ptgDdI410DqyFFstIOcng+1DfEmnCFSMZM/wD99KUazTPbaGUoeYIg09t2xqdMM+dcEnOR/euhGb1dN6Ullce3YyThHS1Fqp4fPv3Os/suC/6ahX8TOSPQ7jNFdaI2k8VTf2QdVIF/THmd6j/6t/Q/nVq6grGQa8N1Ok468r87O/BpxRWx1Tad0xUus1wvNbdSISZ+tVnr0i4bfHvR/RbDLAMbQDB7E+9aFoxUdwd2R9b0aLdW4T7zPM8Yoi6rJtDbVVnyO+ZP86F0DwmVVrk+sghj/CKmuaYB1YAO+Tzu83t7UMK0Sya106d1zzKQCQhgBvet7N8Nb8uQAQWA7/SpNTYukeIPMNslFgAe31pdZssreGiEs+SJICjvS/OgcGmnLjYrOzse3/AGBTFnlQxAH+2JzWaS+9varIFiV3KZJHuai1GsUGHC7RgESWn0iirfC4CjZuoIT5klbZgECSSewFR6nWMFG4L4inAJltp9u2Kkuad1UHdb3TIVTkf3rLXT5PihyzxtOAAfy9am7IAaxcFxCQpAU+YdiPc96k8UqSVs9h38qj+3sBUZtujElSsH5SYBHvW+o0u8BS5AbuM5PafSmSV/UN2E3GO1GA8rcslYEi55TALD2n60u6d0c6c7SzMN2PMQAO0DimLst1vNBdcqOQCPp3qucUnh8ATJ7ilEYvhRJLDvRHTNX5fm3AmR6xQX2gtb8ynzGCCYA+lR2jtcygTdIDZyB/Kn09RxwiNDTrfVlsWtxOWIVfcnFF9O0vhjy98n3NUfrPT21Dq8sotH7tRkE+/rVo6J1wMkXIR1wRP8jR6nU3JV7gihxqtNvWIqu3+hG7ek4KKNn1Bqy29WhGGH61HetyJA/OqOm6l6Er7PlA1dJaiyQXtJeueG3klRkHg0V9gci2G2Da0kDgig/wDUGQwe9eXetAFQWgtgCvTQ1I6kVKLwc16e10xxoejol1rin5u3pR1/UKvJE1TbfX1YkS0hojjnv9KF13XCjMAJAWZnP1+lPYEki16nXjuaW6a+bz7UOO59KRHWsVXewJnsOfSrZ8NdMFqzJ5bJ/OjyN2JvsC2U3fM3rQet62ttZYwaI6xrAlp2PYfxrmOptXLqlrr7mJ4Ax9PoBSzmoC88jW98RtdcizBOfOTgfT1pdaBd2Uu3ikRIEjd9a26b0+2EPJMQAOxorTttEfLt9pJb/msctRsIDd+H7IgO1xnA8xBPNeU8s6xQPvPK3cRWVXv9Q2cy611WzqL1tijrbVY2yCfXmcivdPrrSO5QEI8HbHB9oNJmskdq3UV2PiZ7t2L/ABC/CQ27c19fcsnwb1OzZ1dy/cuNahSLYVS24sYMwDGM10B/2maFB5fEcnkC0ef/AHRXJbduamOm9KxygpScma4ppUi99T/aLpbkxoi/u7Kn0+VWP8aSan4x3caa2o9N9w/1FV77OawWzSvSg+w2RqPi28k7FtpIgkAkx+bGgz8RagGVfaeJVVB/WJqDwiaiuadvSgtHTXZBbYRZ67qV+TUXVzOHaP0mKa9G+PtRauffObiMILQN6j1BAE/Q/rVetpJjg02Xos7Rks2B7ep+gijLTh5AinLgvzNcuBHtAOm2VacH/d71L0zTW13kkuzZZiMzVN+H+q3NFcNp2+6Yxk4Rj39h6/r2z0BtzKp3ADIYgT+lcfW03p4fBevJgy+e6dsCRMxBj+9ai0zPsiZPIOTH8qH0WgKo4nO7y7jxj+dSWLRCCTudTyoIwf6mqFV+gwXdCytlgWdpJJMgAfWvbFwAEtBg4CCSI7RUWpvqY8u1zgCY/Oa82C0Rs255JJkHvxQaTdrgBozPuZhthond+H2+pqLxzaKkKqqzgFoJIPr9KHt6w2oXnexLNwJ4FHGy/iLbLHaq5Jz5j3+lFqvoFBPU9hQBXlpiffvivNzNBVuF2lCMTWlnaAq7S0HygCJjvNRjV7C3igqGaAFkmfcilUU1ghI2oZfJtgDzEmMGKT9Qth7ItMAC5kvOfUkH1phqVA2gt8zbgnLMBzPfNb/YVPhsBFwmYYcL6RRT2MhUemfCq/adjXLjIRgbmGfrPcVe+m9ANmBbv3Y9C24fxpXrHazcLyoXco288mOf6Vb7dkwDVfU6kpVkZUkeFgcOAfypF1TREXEIgANIn09KsB0x9RVe+LkKWC04Uzj9KfodaWnqpPhlOtFSjZFodCQSzuD5icCOa91GlsBmdjJIgycR9Kq/Tb1y4RlogSZge4ra5pHKqRJiSZPMHg16Y55Yun3bV26lu3Gc4zgc1e9xC/TtVY+A+kk7rx74gdvWrTq9JIIVoNMiHOfjzrnlW0CRuMtHYDj+NCdLtMlpWYl3Y4bsv1+tE9d+F7h1HiuAVEGexjsfStLGm8v7rzA2ztj3rHq5lkjDNISVYSssRiOR60I2oCMSIiDmMAj2r3SXWt7gQpnyggd/aa3G7b5iAw8yggScR+lUBNj1yAMKxjJYZP8AxWVravLbGxrUkcELOOa9phTk9vWeuaKt3VPYTShLlSrfitxrsf6dFOYFF7FpLpdeOKPsX5E/5/nFEZMnNqtjpQ3b9K3XtP8An+f1rZdQBSssSNBpK9+zmpftijv/AJ/ma1vdVEdjQHpCnX2SsESCOKP6RrhdvKzYKLgdiScn+X0ml+s1YfiRQaypBUwR3olaltlZdeo6MXFPqa9+GPiEoV02oMoP+kxMAein2PYnjA4iEJ+JSbezb943lEZycT/X8qa9Q6eLiYGQB/k1RqaanHbI0SSnmBctTaVdhLnYBuxEA8yT3NTLeglrdxWV1lTHHqarXwrqt6ul0yUUkhsqV43fUcH8vWn72yx8W2swkKPwxycCuRqQcHtK1nIv0Y+8LO8242iRzPf9a0vdXS0VZQY4IKx5pxmmCaUG5vLruCztHH0oc6gXGubrSgDjzDJ9sSarU6eRqsluou5GaCnOB68yDxFRBrniKVYsrDdGcL2FSXulG4oLeWUzB4ngT6mprloqm5mUKAAQOdvp/wA0U0Eg09pW2st6CpMqCR83Azitdxa8yi4fKRuBEx7zHFTq4t58MHaME5GeDjmvLzPv8UbSoAVmHf2C96NQ245FyeXNLF4MPNCxJxJPoeaF1gNtjvlYG5mywA9PrRmp0+/Y5VyQcPkbR6xUOt07G2tlgyo/Nwmf8n3pIy/9DOPYC6ffW4m5TuDPtXaMcjJnNX6xcAUAZNUzS9ERVt2rbFfDcHHBzMz3q3q+MVm6jUSdxIljJ5cumYOKr/xTr1S2Q0QxAz71ZfK6nswrn3xi/iOizgZI/gKfooPU14v3E1HUGQWdcqqWEQOfyqK91ncBszInPYUvtaM7SpbykziidF0hWIEmF7z+HmvVnOZf/wBn/VZTYe5MfrVxZK5Vc6gNOVdOxAUDEzXSekdUF22G4MfoaKYrJnszMrj3qndd6SLZZ0G1ckx+Ge49varfefuZND37qMCrLzQnFSWQ0UFLNi75pYBDJEnJ447Sa88pIYtu/kIBxU/WumfZhutufCJ8wiWzxn0oG1qUdSAF2KJAmGJrDKO3kHAyN5Wjg45kiayk9rqDRlAx9SKyq3RDjou1niZrULUlvTGuiaMsM0rxTDT67aIFK7dgj6VKqkUGWxdDka+TWG/NLVuACantaoDLGB70papIldie8eo/ztQV9mHPE88Ctj1FZgHd6EVre6nAICggjM96KsSTi+5qmpqVL1KU1sdp/pRVi+H+U59DzRZWnYwdOGXBFM9B8TnbtcSZ+b/j1pLZukV7csmJ9f8AP8+p9KNJkUpQf6SyuwS4l0qfDkBgY8ynng/5irS/ULpE2pwAoOECk+o/EPeqN0O3fvo6BdyWwJkxEkxH84q/9E082bdpiGYLlSCCCO4xDL3mcd6xdTpOTTSsuU8bgv7A1tEUEXHKk5GJ/Ko7FiHErgKV3BgWU+w+tHPdJBCbZQ8Se45Gcj6+nvS3/WkQqCCA7lAdoCswiYjnkZjuO81THoZSzN0V+Nfyo2IYFGZQwHO54kfvGYzUf+oWdrNtDBmgkMGHt7flSz4t1V8KhtKzKW2yAdsmMcZBJj61v1vVPbC6ZbaveuqylQdxErCvuMhEltwgg4ycgVo+C0/U0aW6SuQZpurA3gu7crcE+VJEwA3B4MfSitZqk2XESEuwGD3BAHERHv349aB1upuBSrp4u5APD24RIwQJgGfNjaDtAG6CaR9a6SLqA3NguIsugUIRMkAHduyo4jmZOZpfg9PcmXLTv8/sfaTrtq5Ae55kUSS0KzH0g+tHruZZUhgc8lhMY/KkfTOl2ksh7vnulAVdBtticSSDO7cVBLBAfN6iQegdUveM6m8EsrLBQjssTJBEhljJkEk/wpJ9Gn8jJKG1YLx0Do+1NsyxMmDIDHJA9qsOqsBRNVX/ANY+A0XLXy4m2SRwCTBExnnPtNDav4xuPa3hAqXD9y/I2kNt3Sc5CgkQAXggRnkanQdRKTtc+v5/AqTaH97V7ciuXdV6+Hu3HPyq20R6D/mrLd6tea02ELbAxK7htBmSQR2zJ4ETOYFIOkA3Ic5z9RXT6DpJaDbnyZeosKHXVHC1Y+nKWt7s+bGOwqrJaQHinnSuqs0WxwB/Cum3Rjqy0dF6eLtyTmOCew7n6mrUtsWRK49vWlXw/p9iD1OZ+tP9oYZooBLotaGXH6UUttTGBSd9KbR3p+lHaLUhxI/MU6YGTazoNu8rAyAwjB/l6VT9d+zdtwNu6YWIBHp7+tdAD/pWhuTgUJQT5Acybo+pQkNaZjJysEHOP4VldJ8WsqnwIkPlTU9HuWH23rbWyOzCJ9weCPcE0ZpmWrZ8QdSt22BXZcuKNoVQSsRIYnv6cUruXdMRpm2fMVW4flnzDcQP1H0puUdbwlDhi93X0qE2QZ2ruYCYAmB6xz+dOdfp7b3X2qEtIxU7YjPp3kV079nXVrbaVUtqLZWePxAEwZ5afekf6QTWLOI6Doa3FLMcmfeDQK9LYvtRcjn0rtH7TPhZmB1unXzqPvkH40HDgfvKOe5UA/hzyjTdXCucRJmef8FOpNq0UVpukwa90ll5CmOQCCRWaXpQuYn68/yq0Nds3l4CueGX+tVvSlrl1VUwZkMMRHcUyl5g1NFJ1F8m3/pvB2hvr/hP+GoG+HWU+UmR6VeLnT18MG7dZ/8AyJb64pfbZVPlcfwIP5HB/Oj4kX2C+lnHlqxA2mcRux/npRWkVeDIn2NWxeuaMQNSuztuSSvaTtAkfr9D2provhDRauTpdRPshBP/AMT2j6n1o7E8xZStRxdTQN8May3Zttbfyhm3bxw2FABPtHB96fa+2htllIIjkGCPc+lB3fgV7Fq5cW8p2qWjZzAJz5o7elUfWatlG0ldvcKIH/NVyjLuao62nVRGi9UuPe2gkeUEQdpYGZjBkyRj296ZN9kvKizbW6gk+ISjbuSQwYSCZyJAH0qo6XR3Lo3WxNwtCyxG0gzJz+IY/MxkYl6hcb7Rba66z8jREMfJkMQR5tsbsTjsaklfcv0Y7IW4/X6PzLPpeuuQLRu7rAfaRaBa4BHZhAdQYBggyIgiRWmq09gWzfsaqSbbbRlSNsSATJOJG32BEFag6jp7WnubINywxG5d6K6HGQQAvlLBSF5UgxK1JZ8O3pyLq7XVTsZQXYn5l84AC4hmkAT3HmmXRfT9hT0/4w8NltG1dS8TJ2rDTEDyAeZstJOSCODk76Pr6m1qrV7cRdkiU2MwII3bZkn5fKGxgwe5nU9Wtp7VxFAZwslFifNDbiMgDlSff2pX1vQudatqxZLMWgWydp+Vfmjn1JnjJ71Iy3LgWqi5NrH/AAz4U6i027K3WZX8txHU7VTLMZAgbVDenMZBpg2pOk+0MEAF1Pu1KuCyjdmSq52kExMxgg8M9D8M/ZtNrGusgZlWPCksHYrCDccsBtA9ZM8YV3dI9xrL3HFpvD2AbAYtJ5Z5kEeUTiJ7kmlepG6YsYSax2PEI1INu2kKEJLs22QBkAYUJIy0AkjkYpb1guCmjUqY27XghFOGhVMCYG3jzQeYEMQ+nLsqai45ZtzhbYCgRBPAYA4BCnM5ozqnSmv2YtWBasLGy5nxCpYEuBzBJBkjIAAnmjusLjaNPs16629lC3mE8+VoGWgZ8wMFTAjOCCCJpumLeVGIFoEZdPNJPBKFyBJ9GEycYzu3X7dwra1DxdttAvcB+xj8JyciYPbmKI1fVEsKE04VdQFJF1BtDnB2lMjMR2BMwO1MnnIJw05LP/BVr/hy+h8ii8CSAbbA5AJIZTDKcHkRggE0X8NKd08cKR39/wBKC1fX3u7JRUvuW32klCNqptZsQoXaSBPbIES1ktdUG62L6slxY8yoDKkKvmIgt67o9jGGoyV8GN9Ottxdlu0LwB6U2S96/rSmzbgAiGUjBGQfp/Y5FG2Xx6igsYMTGaXwwg4NDtpzbfen5j1qDfAxkfyojTaj86dAG1i9vQEfnWrue0D3pVd1htBnTgCWWP5e9QdO+I7d/KtHqpwRRsWh/I7EVlU3V32Z2beygnADEY4FZVD1/QuWl6nNulfD16yu51ZGZwduNpBEZYjkzgVroejJt1HjBg2mtTZV4hmLGMd49vWo06jqbSNYu3C6BQxsyZI9FbmF7/wo6xrVe0mpKXZC7WBJZWXtPcSMg1ZydWrVIHvaR7mn09uxZVS6brzZGZIJBoiz8RrpXspprTrsYgeaQw/GP1z9aj0fXbljTbbFgjxrjBHc9vp2ilHVLrJ4AlVuW1DHdMljJOO3vUavkktu3B2/oPxCmoXysNw5ANVf4m/ZNp9QxuWW+z3DyoG62T/44K/+0x/tql/CXUWsXr2oXzW0+YKZWDkwfWe1dZ6Z8RWb6oVcbmEhTg/pWdpx4MkofY5Je/ZRr0YhVR19VvKAfybaf1FY37LeoIQy20kfu3bf8iw/hXai9Da7VbLbt+6pP6Amp4jK9pyLofRdXdO1FXcMf9QCSO34pP8Ak0r690XV27225prqHjKHzH1BWVb8ia7p+zbpGmTR2rtl1utcXc1wGZY8j2g4j2qy6l8Hlfcf1rSolUtaTwzg/wAN/sf1Wr818HTWv9w+8b6Icgf7m/IHtF0TpFtRBGxlwCPKwIx8wgg12pdcy4OYNUv4o+Erd83Lllnt3WklARsZjkmIkE94MSZpZJ1gs0daMW9wr+HuvPqDcsXLjXGXyjgeJbaFLY5uWyYPEgg8hiaZr9e9ph4Z2sCQXAyMbcHsOc/pRGn1DWrilPu7lrsRwRgzPIIkH1k+tMfiKymz7ZYtKyMNl62M+E7DGBkKeVYZwQc8pp6u9U+RYuPiXwhLadLl+217bYIyzZCkd7gMwD7DkmQPSG5YGo1cFfuVDFWO5QeApwGJE9sT6jFSdG6cl7wlN3xthLeGkHapJnMSccDjvHMynq1h75Y3HUjEBZIChck+WX8oPEjOeZe7yjrQcZRSk8N+mT3qGhv730xCWmmVLBuABO0ngSFwckmIjNDaLrqXVCXFa3bna95CuBmYXbMAMeCfmJIMRRes0za4MLDPFlRcuOwVAFOBkcs0mAfQ5GaU6V/INMgCFs3GYH7syBOASQwKmMn9cTsLJ1KovH8+hfNZ8LfZ0C6ceKhCjYzAN5iMi55SMHuQBLccUq6Xq0sXWfUFlKhlU3WDBQPmUbBkPLKIMRMcGFmgsaq1pvCu+OwBhQHYi2BBQ7ZwAdsYgnE1vo9JrdTa8a5agN/33IysljKfjB5gr3HaISEZRVN2Ftqlw/IfaTWtcD3S1pEOV8UMDJ3lrm2dpY7yBP4QvJJquf64Bd22Ga5cdx58AORMdvlzxxyckiNenmxb3r4aXGQmJWVIAGYghhGew9xBBbdO6MLFjxUQ+OSrWxz5nWVWAcAK04wImpGG12xlJ4X3A+j210l5Wu+fDC605YHYCkHLAedTgxPaAaG6veu3EuJavfdc7lAl/wDazTMQI9JB7zT/AOGbDXftI1aEOSzKreSVCwPCLCd+/bjHA5zFbOsS3YuL5gywYAO0BmB52+XJBmc4GOKfDWBZbX6L7Djp/ShcsPbu2bq31HlCoCkgYLJBUmAPMvIBkgZAzdGG2blp2eAJhdm44HkgL7ZJJ9TxRoufaUJtal7bBAoWDcJ2qNoLBpY8zEQIgCCK0TQs9sPavuLlobXW4QGA5DEbGhSf3jAjHrRDSXYhvfDl0rbuG2i29vmdSo2qZABgboAOTOBjETUAL6dQTcDKCNjhh5TwO+JHlI7gmmvUPiLW27Xgt4bW2SC6W9xCGQSBPzcifac80i02oEsdKEe1H3l1rcbF9IE7QcgxAJMVEBuKXBftBrLlohVQ3g/mJQgAAwARIzGSTjEyZmn5Tuv5iqB8LadzbtvbOwbl8gIAcFtucT7iDEjMxV4Xccgt9f8AO44rNq9THS+azn62lcrVBK3ZgcGpW/8Ai3r2pZcUzma1uOMTJ+tZn/koLiLKvAYwGqG6GO0+vY0Hrej2jDiA042nmvVtho4EV4dMJJ9BFGHWvUe3aTwqzZW/iCxea75HVFCgAFwpPMmPrj8q9qu9e09zUai49tC6KdgIH7oE/wAf51lbYrHIreSHpbvqUv6gulxdO2bQUhijDse4BHf3r3ovUL9zTtaCADcTaulwp2gbih/eEHvS/pgKIh8e3bt3He0SglmQxJI7eaIMcZo/q+nOlCi2QbkAKVEhjAU57MQBIirEq4OkrdNhHTftF7cNKu9LcspkAW7rHzCTzjj60tsJdQHWXSlwtNu4rQdokD8iDU3S+khbqaaW8W6xa6Q8hFALQADzxJOag0nS2vW79m0ilbALlw3In8Wc/n+7U7kuuef7GXwQwuKbFop4lxnXbPlAA3BuOw/nQdzS3tI1sqfEvEsEJLQoE5AOIiieldOFuzbt2calxxu2kEgzJ7f2FS9TXUWL+mN24l1re1AtoHaQRthmOJPBipRJfLTL38IfEPj2F8R1a6JDRjI9qN+Jyfsd7b8zIVX6kQP51x/r3U0+1KLG+yC43JEFGOIB7iacfE/xEbe22HY870VYJMCOMeUiZHY1S9PJRsu2Qfs+6zf6a235kZz4i8gFYGPRvfv39R3XpHWreqtLctNuVv8ACI7EHBFfPugcMUW4ly3bZtzy8KQ3dpMHNXX4A6ha6ddvq91Rpmu7QZkK20EMfQEeUn2FaEyrV0P03E6Dq7cMZMGhXQnvB96a6rQ7iXBERg/lS9r6NgHceJA/rTswI5/8b9JClr8ZKw0cH34warXQuqG0ZUiGG1lOVdTEqw7j+IiQQQDXV+o9HLIeHQiCD/KuEdf07aTUtaI4Mr2lTx/b8qxz03uuJbyP+o9P2brun3+H8zqrEPb/AHgdq+e0xg+IBiCGCkiVnUNbdFu2bdshbrAqVAEiZJBJLZJnPqKD0XxPdtEMvI4yQR9CDIPuKfu9rWqH89p1jzW4BUzy1vCOP9ym3PeTVqdrPJr0uolGO1+1Fns9SQdNN1gBcukXGg21luVzEqfkBJEFmaB5iQo+Dl093TRqEW3deAl3LbiDBODEE8nkH8JAyFp/hZSgtyNQu4kfe+E4Mf8A67hCHJPyFuO84l6izaXTvprq3rQMhN1sBZBWCrECMLypJkGOYpqNkdVS71/sJ1HxGbTPY1LKcgBgu5WIgQwA8rgAk4BJkyZr3Tasai4thb/3TKwayWlAqlPNid4jiM4GDFLdH8Q6dHdbu/UEHaj3dzgpICqNoCjEH5eAYzFE9Q1yEbtNbAvK/l8I3CCDInJheeCqwIyOKj8i6Goms/n7/wBAfUvFsND3E2Wrm1Qq7Lmw7CDMCSUMAxg/pTDX/Ef31lbMMpJR9oaAGVV2iM7gFU+WY/3TTDRdYtad7ly5bX7XIVQNtz7sAKoHcyc49TI4quJ1K6l654tpjdYkosAmTBMjd5ZEzPYAdoqNLuJu5oedVu3rllLi2/DggLcJLopIC5aAHgYICkbhzwKXfGPRWt3QGuW/NaBc2wZl2JUMGgLugkZ4t8AATrrviLU6q+thFa0E85dtrGYETMW0TyABQAAQOYFNdPb0tzUXVAtr4DDzOd2/YGDBi7eYnev1K+iCkjDa6jwBNy5Av/T4TSWrm3a9wOPKHksGBBJDcdiPQ9jgR/BfRtPqdOyMLn2pkwSSBAYAOD+6CRwYO2ABONrfxmtzS3LKKr7PF8ODDhS5uduQfYBQC1bdP0XiWrTqGHypCxuB4O2Rgkhs5yfpTDwgpVT4IdBf1dpGtWyrgEeIXWCk4Vst5oHIheD2k0u1PSLtm9u8TwLhzc3YXYYAdW37iPNniBkTBAO6Z1K/u1FlhcupcO5n2BmhgIZkgNA8rrAxHGMBdK6k3ii01yy6M07m5A3ZkmIkmCGgkehzRKptNFl6QlzSEMzLetk7h4ZJieGIJJE/NjB5B53POi9aZrtxfUzg8n1jiffvA9KUajSWktlzp7JPG/T3NyqINwb0MBPKs447DNTf6f4TI1ktc3KS04ggAwPf2rmddHgpvd2/suC6jscmoddZ8oMUgfrL2/DHhOzXPlCwe0wTwp+tEf68QyrfQ2iT5dzKQSO0gxPtXLWnNxygUHG4VPBoH4g6i9nSu4MM2F9Zb+oEmp9X1QMyIoy5H5ADJ/SgviPpN2+1kW9mxDubcTBOIkDJH963dFDNsq1H5BXw/pPB06LBDEbm/wDJsn+35VlFaazcC/eXdzeoUKPoBmsra8vkRHJek3bBugXFJ329rAYYXAy+UMe5yJHrTHrnW7t2/aCBFFthssqZ3MMCTyTNV21b8K4txFNzw3AGZ3XJJwPpTzSs9rUPcujw7dwwWZASC3Lf34OK2m3TbkgjqjNp7beI6i88lvDAZyzTOf3RxHoKS6W7c01lhJV9SQCBO4qPUD1mIq19OXS71axcW3eceHLhm3SRlQ0kTB47GiuudO1Gne49jw9Q1z/uwAbaKMLsOQZkyOaF0Se1vPsJ9Cgvvb2q8rn7yFXyxtXAJwBPejnZ3un7cVN+2ZtDcBbER5zABJ9FihOkjbudWN0Os3wywUnAYcbWB4itehfe3bl26b11VhLRI3HaBnPb0xSydIsWa7slHRjdvNfNxW4ksnBg4A9jn8/as6n0MW7ou+Kb97hbYSRmfzMVLaZFW5qF3/ZWUgk3DuDgblZVJnBxOME81Fe6d4UXkul3Klrd4eYCcbWHIkYBpI7m0xrjVVbFun0N4MTdYKpVicSZiAmfLJ/hQA6gVtsNm1yQgQZE+rTy38qa9N6lc1T3rK+a0cnxMMCD808DP84oXS6abnhgBrG8F3YhTM7Wj1nGe01bwUtWsM63+zjrg1mjS253XbI8O4M5KgRPriPzmn2q0oAjge2K5H+z3rJ0etJYfdagbFkeYDcAjGO3b85rtl20DFWLJy9WOxlc1Urwa59+0vp2+wl0LLW2ye+0/wBJiuoazQNJgT+eaq3W9HvtupESCCP5E/nFVzQIs4navD0ouxr2UgqSCO9AdQ04V8YFQo9UOBamXnQdYRwA0I//ANW/t9KdaPql+0CEc7e6g+X80Mr/AArnOnJJAESTAAySavPSOiNagXbhn9wEY/X+lJLW8PklWNE19ggrc0lk7vmNtWsMZznw9oJn1U8VDe6dp3+W9et9ou2reoHcZYeG5weTJ96lbQKeHj8pqP8A0w/vj9KK6qPdjxc18rZtpuiBI26yw6k5RrLHbiSwFwx24OJiZzM2t6S63rWqs3H1DJ5SqrbACMpknYqGAM+sxzFBnpxHLAflSbXa3awVEa5OAflBPsc1F1EZYTLvE1Kyb/EumdyL+jNwtkHwg28KY3eVZkEwfQRk5FLtdo1eUtna22CXU2S2MlixAYzxJxiBTvpuhYXJ2soLQzW2LMCRIA455McU/tNqfw6i8FjdButIHvmA3t2o/E6a5LJ6kpSbSx6nNundPKrNlyl2I2DDMO8D8QkcZPNWHpnQuoWd7aO1qnRwQRc05WZ79hM5ken0my6Lqb3WZjqLyqvyE3C1xhncMcZBxyR2r1XF60zr4twpl97XAQAc7ZMSQMSDQ+KhdUxFKSWEv3Enw2dVptQy6uwbfjCSu1ACFBjAJBE5ZPxRJwIJd3prujhDp13OTu8RiVLMGaIQhuwyTEHgzXmhu2L1shrqJvbdbm2NxUQYkkznEATFMdOxS210qiP4gFshYG0bQpAxyZMUr6tLFEUpVznzB+mfC1m2rMWclV8zqzKDcmYKgiEACwPcmeKM6k67tMGJtEETtwoIGAe+wiRznFG6rVDN17lu2rCGEiGPGZ79qT3raiz4Ya6C4Cszqdu1JkgnIkcR6isGrqucsvFkSwNtMNrOrkFFG9QeFHePWTn86gtaEMp32rZIAZtyzt3THPfnI9K01Ft7dpVsqjl4AZ2JJ7wD9J74iidRq7dy8im04vrEqSSpXMgtwV5Oe8UNOClbJdAnRNOiObil2QiFLQRM+YL3gRFPFvT+dLVtW/tP3XkCpIHCFifNj5SRA4/eqI3HK+LtFq2D5oO4EboLY+URmnWooPaK1eRsSa9peZnyNcdTkFNrD8jFZVnjRBtOSnR7NrC4VONm2QGwQzKe5Hr3miuvaFVWzdHiX0DAu3mMiQYJ4B5FME68gtJbG1/CfaqsPUmIPKxNL9P1O5dd2D/Z7YuDxBzhjtPk+WQJ9OK6ll7jHhPkaaNE3NfI22f+y05HMrjMmdoMGKa2rCahr6OXQDaytPeYcbhiRImPc14ypdt27emIUKhCFyIZ1YjeBPmbkgD25oa8dPaRFuX3uMWEAMQu7gEmAB7n6zSL9TsdLKfYm14KaS74cK7PsQkE+IIA8v7zeY8dxUw6otm3btkN4aASo8m4Hkjyz37k0t6hr/DcXtRd8VSIt2gg2gmRukNgjsRnPaK10yanVyiXHtqFMM6gA+wJ4JHc8z3p2l3Hby6+wW/X9O9ssLD7bS8jbAMfhOJ5HvSfpzM+lvk2/DRiXVj+KCMHvgces15b0eTss7U04Pit8+929ASAYj+P0qL4l1JFizpzbJuDa25Wwfw7YjnHrFRCuVK32PLVvYilG3RYDsqETLGfN3IUT9JqDWaoBLKg7jOFfC7OQD/OT3qS9ohbtIt+yVIH3f4lIYzysEtBjOD7VDat3tp3YQthX5J4Ajn0xUSEboc9P0SXOo6cqqBVuW2KI5baNyj09cmK+hb4iuBfCvSn+16S0u1ktXlZnErwwJWQPMe1d4vuSYH+e1PEwdSv1IgW5mf0pD8RWPK1z2zAp8yEcZH+dqVfEJ//AB3/APH19cVJLBnTycB6vpg049/ofWq8tXHX2YYiqtqdOfEAH4jA+pMVQi4tvwD0XcxvtwuEkcnufyqz6+3LT29f84qXpSJZtIkGFAHtPejrhtsDBBrj6s3KTZogqEDagqa3u9XRRLGKS/EWk239pu7VZTt9iPQd5qC3cQMjInieTa4bkNPPrNWLSTSZZuJtT1V77+Gh2IRlzIxMY/vUl3TNYIVH33+ACGcbP3gewj+Jpra06W7a3hcLeEmbbKVU99vHYjEzUuqfdDlRYcLKBT/1ARMTxIP4eaeL7JYAR6K2bSz94i71YAZIYmCY788d6N11u2bzMH3u4CsGX/ork74HuBzSy4wFxFuv47OuAGC7GGQQI5nEHNbrrLiMFDl9Su1X3CUZWOAP3YB/gTSuLlmyB3RPE8a+9l0u+UAuRCg+aODzxMCpbGva1aK7rirdtsx8QAktyduZUGW7d6D6ujWjc3b0Z12W1tyFbBLHdwOTzwBQt3qSi9cW5duhWtrid4BGMmMCIwPz9wou7SIqXI10mma3bVru3ZzbuL5jbJ4BxnmJoe1ea9bW5d33bYMtshNhUnzQcsccdqy11O3bW5va4tvEKBIY87p7Z+nE0PZ1TLZAk6Z7rQA3nRyTkkx5cebtUq3dAHPU1s39OlzYFRnUozHazEmAd3aTn8qlvdQPhB1kXUPhyzbhuwGkd1n+VBjQXLWnZyfHVECW7W2Nx9VEmCf5ULpOnpssunlvAw24ttfymWk4+h5pZZefMNmXHS4yq7PKsTdS1O23ElSByJO04OZ9Jpp0tAmlvXjcPhlm2GIdhMCd2fmwB2EetL31iWS1vUKCXJYXLKltpkbQ2JnsCcGK81oa1cAvBXVrMsgME+YDcFJ8xzBMYgZ7UzjdBuye5bNu2ttrviG197NyIKEnylgAeSex4/KtgjKHW44so5lQrA2oPYSMTyRjnFC6fWyRct2SbIMnxARGwOBGMQx/hTLVXb99hZdLS2rlssygSwAjEnHfmO350kn5gBuk9SZbYt22vstslNyKpUwexjIz/CsoR+ti0SgF5YJ4CBT7rI4P968prn2BgStoEvaazp7doI5vO7i4QsfhIB59PbigOqafYrhYDs4DsZwCBkCIM5Oc1P1n5vtIcBbnlRdu08mSMiCB6kSK9szsKrbbw0thyxH+6AzSZJLHA9h2FdfbRpdL8/KGXWdXYtWrfhpddF8pd/IqkYDgAH1mIFV1k+733IJ+cAb2Jzhm9Z7ExzR2uu2b/wBnZWbbddUZGadp3ROwGCBOO0URqukXr2ouWklLJeG+UCOVA5Ex6YEimWMBq7f2F3w7cZEe61lLyMTIkblI4JmcZ/hTjVdWZ7PgOhUtm14UNtgAqG4KkATOcRSLrtjT6ZBas3GdmbzErhlmPQSQZ5xWa3qF5LltNxY2rXlV4heMAgkticMeO0RRKr2rPoN9TpHslUS6NpK3GLkgzvC7c8mRJjHlPoa26loFu3PtDWzdtIs3HLGMkwEAnzzuIHcfUUPcv2Gb/wDP3G7s3bbSYWRuBaDMj93ESc0LputPqkGmTFvcXZtoDKAScQcHgTFQtxKVfsS9U0iLtS25a3k2iZngllbce0TB4MjvSzSZ89xWMeYMu4gHJBg+49xUZvKxdhb8QLcDFmMyMSD3jH86uPS9Le1bWbdq5btb2AbYqzs2mWIK/ug8yZjAoCSq3LyLB+zTpNy+tq+42WbYBWIJuMpxH7sH5u849a6XcvRxUWm0CWraWk8qIIC+w7es959STXo0w7MT/GniqOXqajm7ZoLv5VXfirXSoWeTnFOtVfxAP1xVW11suC3I/wA7UG+wqRzzrlra7H3pN0nReJqUHo24/QZqxfEi/OfcVB8IabL3O7Hav0GSf89Kza0tsWy2OS4JpQBPYfzqB9KFk8fSm32WLMdzVc1uqQsqXWZVYGdoJMjtgSAfX+9cSNylg1xwhJr7a3dXhTcNtVgDv5iSJ4BiiNLp3ckMuzxWLJ3dCI5A/vFSqyG8GR1tJbXyyYJAPJBifSDnNbXuoKz3DbBa44C7klArQcHPEZmtbvsSsk2s6idMoN2y1xxA38jM5ifLx6Uv1t93YBTv3uDaW0RCOATyeOJP50fobBAhdxvp5iXeUYtIyCZOBwOKlsQXt6cFFuo3iXGGFAM8T+KWj2iaHHAfqB6tmCuuthd21QbYOTmN5iQfpiBTDrK+FZ8RbaF8Q9sCCMBiy94XvSXqFzxL4W0PEFs+Vi5JdwfmnuFPc+pFNh1FEe6HQwUAuBc7bhwIjPmBH+Gi041/BGRvf2W18RrzqqMy3AS3lPqPaQKAXpN3UraRBbTwzulgQXXd+I+pHp61v0vT+HbdbzeDbK5XdO5VAmD8wyeBHaiwQ5ZpuOERRbEYTcOGM/NgTPFHc08fcFEutsXbe5kRDbZAu0nBJMAhu3PccVJd8ZrYgC2bA2nG4OSowM8dvUzUaai4um+zkLcNxWHmbaLcgwAwGQDxgHHHoDa6Y0FbjOAuwMssTgAi575xI9PahKO1ZChho711dguXivkLFWgEZgAH19eTkUalhrS2bT3xtKsStxdx5WFERMEgZmk1xluO1x2VrNshg+yAxUhoE4JXiAeTU9/qAv3G2Blt3sF5HkVQMDOGJPbjPelcc2HCRFe6bd0+lus3iKSIIBDSswMRI+uYn2ra3qtLfS0iOZKj7+4CWDiCFDN35PpRR6gqKy37ha3MBwzF1DCACp5zjEnNeaZ9tkJeEWxd3bmHBkbA2IBIx6YppN1nm+wtEzdLBtsBcdS5lr4aEInIQGYJAz/kBPZuXbpvWNQbnhA2yGIg94G0A8xmmuss+JbFhmtraSGkFeMwCCPLETQ/TdRYtKd6N4QaBeK/MDEZ+aATtBIjFK37v6E5I9LqAEHip4txhLMpEfSJxHEe1ZSPqHVRpLty3p2ZbZbfDKTlomCckd/zrKtqfZB3pCfSaR7th1ZQfCJAkyYOCMmCBGP+KY9H6o1zS3BbVVusEQtJl1XOe05A7c1lZXWqy2ttULul9KNq8try+IHDF2E7Vg7hgkEQeOZFadd60q3j9m3rtBBIaN3+7MxnsOAoyKysoEmtsKXmaaDXtaFzcVuSm4gidxMSCzCff+XrWf6mFsi0bRa6zMRBG0SZBBPmkH6cd+2VlQW3VfmSHWa03VZlRbAuZcqzOWjBksSSSTJ4EzTb4Y6CxFy452+IURUTAc3DtVT6Lwxn/g5WUrY0Y0t3egG3p7YumwX2hnBkLjcN2IjiV/jXWf2TdEUC/qmY3Xd2tqzHgCC5jABLECfRfTn2splyZ+owml5l6vsY4EGl9zWAScY7f5isrKd8HPQo6leI8s5P8z/hqHX2QlnHpE96yspF3HZzX4hf7s+7fy71YfhjpgS0kmPpyTyTNZWVz+uk1FF+krZZ3IPGAMVUutaN01dp0MB8EQDxJkSRWVlcnSdT9jU0KzoPFvMCVcm6fMyiON0bP4SDVh1YlRaFrZcG0LcUqADBg5z2OCO9ZWVonJt16B8hQdddtjAQst0KLx+YsxjKwMAnbyMelN9Zorl25bW4tsSp3EEnIjjHOea8rKksJSXIr5E5Hh/aLmjFtdgKtuU5K5JH9vaiTpov2dgVjcUs27G5hBExmcn2EfSsrKtnh0CJFqhecXxtQ7mW2DgKgYrIiZJk8/SpdXY8Fb1oMG3JuckRH4cR7CvKygn2/OxGQ6R1FlCLYUWl+8Ps5PHc5E/SpLDBEuFLh8SyfMSJlfmjPI2n8qysp5wV0BM1v9YYoj/dyJuLuWYVwIBjAPeRWdR1h32n8VRcggqLZ2leZPefQ8/09rKRrKDeAPqWtd/Nctp4YG1dv4nzBMiQBH50VtVdM1wmd5GxcwWkBccZaDmvaym2qlXmFHvVrltCpZAL6wSFA+8A9+ARzk9q2vs+rW0S+y0xxtwQ6yRJxOR6DisrKklUN3cXua2NXbtymosePcQkG55fMORgkRg8V7WVlV1eQ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ata:image/jpeg;base64,/9j/4AAQSkZJRgABAQAAAQABAAD/2wCEAAkGBhQSERUUExQWFBQWGCAaGRcYFxsYHBoaHR0YHB0eHhsfHCYfHhwjHB0dHy8iJCcpLCwsFx4xNTAqNSYrLCkBCQoKDgwOGg8PGiolHyQqLCwsLCwsKSkpLCwsLCwpLCwsLCwsLCosLCwsLCwsLCksLCwsLCwtLCwsLCwsLCwsLP/AABEIALcBFAMBIgACEQEDEQH/xAAcAAACAgMBAQAAAAAAAAAAAAAEBQMGAAIHAQj/xAA+EAACAQMDAgQDBQcDAwQDAAABAhEAAyEEEjEFQRMiUWEGMnEUI0KBkQdSobHB0fAVYuEzQ3IWgpKiJFPx/8QAGgEAAgMBAQAAAAAAAAAAAAAAAQIAAwQFBv/EAC4RAAICAQMCBAUEAwEAAAAAAAABAhEhAxIxBEETUWGBFDJxkfAiobHBBdHxQv/aAAwDAQACEQMRAD8AqWo04IIMSQYET7Y/Wq/1/SMbKMRlIB+hH9CP41axDKr4mMH61XuoFjdNsnDqRE4nJH9K6vXxVbjkdFJ7qKrb05YhVBZiYAAkk+wrovwl+zLUzuvsLKH8JMsf6Cn/AOx34at/Z31JUG7vKAsJ2gen51cdRYzlq8d1v+QnGT09Pt3PQ6WknmRp0zpVvSACysepOSfzoi/rArbux5FL/GYHB3D0oHX9VG8JtIJxNcNOc22+TVt8i0K8j2opHG3NVvQdVAWDyKWaj4ie+WW2CEEgv/uHtWiEW+EV0Pur/E9uysFgIqov1RtWxWyeMljgCoF6YIF1vvnEgzkA+sUd0rpflYu5hshQNoPtWqGlFZeX+w1pcHtnQOBLtvbjmAKmvWNOX2RDETBkyR2HavE6eXQEiGHuSI7fWi96qiiVKp8sYM+57UXSFyBalfMpFz5jkbY2Rjj+9G6bTBVZQ0kz5zBk0BZs7XZHuklwTBGBPYH0ple+6tsCuIATaMk0z4oCNTpiFCeKN5MyPT+3aoLzAkhgDAJxPI70KtwAlWGWyzn5VHYTRN26wuDanzCCwgjaO49qDxwEn0l9rlrcN04KoCBtHuac9LTBZjLNyf6UBfAVUUyQvZeWB9YqWxO5RbO1JyPT2o6U1CWQNWNmfNRt6Vi3Rn25rYCTNdJOyqjbcBQvUNb4dpmGWjA9T2ohhBpB1IteuhEmE5I4n0qSmoK5cApvgT6NNYAWIVu/cUTpPi9lfZctkEfn/Gnqal7Yg2wVAyZzQOtv2Ev22PLrges1shKM4qUHgyN02pDvTfGVsgAggx6Gpj8Up2avbjWkKA2/M4mMYrW61m2isbY8xj1q2mV74kF74rA549a1X4jke1SjT2r9w2wBAUNP1ph0rpSW5QqInGKlMZNcoUtr9/JxRFh1jGfpmnV7p6R8o/SokCIIED6VNobFDs53QsR60DprDMd7uCAcBeJ9CKa6vWgOu3JIIIFR6boZckt5AeQOT9aImWa3dYDGwSfatV6a1wS0r6UVqiloBbYANK9J8Q7XNtsxSuu41gWs+Drm8wwI9TzWUw1PxOJiVEepr2ptgDdI410DqyFFstIOcng+1DfEmnCFSMZM/wD99KUazTPbaGUoeYIg09t2xqdMM+dcEnOR/euhGb1dN6Ullce3YyThHS1Fqp4fPv3Os/suC/6ahX8TOSPQ7jNFdaI2k8VTf2QdVIF/THmd6j/6t/Q/nVq6grGQa8N1Ok468r87O/BpxRWx1Tad0xUus1wvNbdSISZ+tVnr0i4bfHvR/RbDLAMbQDB7E+9aFoxUdwd2R9b0aLdW4T7zPM8Yoi6rJtDbVVnyO+ZP86F0DwmVVrk+sghj/CKmuaYB1YAO+Tzu83t7UMK0Sya106d1zzKQCQhgBvet7N8Nb8uQAQWA7/SpNTYukeIPMNslFgAe31pdZssreGiEs+SJICjvS/OgcGmnLjYrOzse3/AGBTFnlQxAH+2JzWaS+9varIFiV3KZJHuai1GsUGHC7RgESWn0iirfC4CjZuoIT5klbZgECSSewFR6nWMFG4L4inAJltp9u2Kkuad1UHdb3TIVTkf3rLXT5PihyzxtOAAfy9am7IAaxcFxCQpAU+YdiPc96k8UqSVs9h38qj+3sBUZtujElSsH5SYBHvW+o0u8BS5AbuM5PafSmSV/UN2E3GO1GA8rcslYEi55TALD2n60u6d0c6c7SzMN2PMQAO0DimLst1vNBdcqOQCPp3qucUnh8ATJ7ilEYvhRJLDvRHTNX5fm3AmR6xQX2gtb8ynzGCCYA+lR2jtcygTdIDZyB/Kn09RxwiNDTrfVlsWtxOWIVfcnFF9O0vhjy98n3NUfrPT21Dq8sotH7tRkE+/rVo6J1wMkXIR1wRP8jR6nU3JV7gihxqtNvWIqu3+hG7ek4KKNn1Bqy29WhGGH61HetyJA/OqOm6l6Er7PlA1dJaiyQXtJeueG3klRkHg0V9gci2G2Da0kDgig/wDUGQwe9eXetAFQWgtgCvTQ1I6kVKLwc16e10xxoejol1rin5u3pR1/UKvJE1TbfX1YkS0hojjnv9KF13XCjMAJAWZnP1+lPYEki16nXjuaW6a+bz7UOO59KRHWsVXewJnsOfSrZ8NdMFqzJ5bJ/OjyN2JvsC2U3fM3rQet62ttZYwaI6xrAlp2PYfxrmOptXLqlrr7mJ4Ax9PoBSzmoC88jW98RtdcizBOfOTgfT1pdaBd2Uu3ikRIEjd9a26b0+2EPJMQAOxorTttEfLt9pJb/msctRsIDd+H7IgO1xnA8xBPNeU8s6xQPvPK3cRWVXv9Q2cy611WzqL1tijrbVY2yCfXmcivdPrrSO5QEI8HbHB9oNJmskdq3UV2PiZ7t2L/ABC/CQ27c19fcsnwb1OzZ1dy/cuNahSLYVS24sYMwDGM10B/2maFB5fEcnkC0ef/AHRXJbduamOm9KxygpScma4ppUi99T/aLpbkxoi/u7Kn0+VWP8aSan4x3caa2o9N9w/1FV77OawWzSvSg+w2RqPi28k7FtpIgkAkx+bGgz8RagGVfaeJVVB/WJqDwiaiuadvSgtHTXZBbYRZ67qV+TUXVzOHaP0mKa9G+PtRauffObiMILQN6j1BAE/Q/rVetpJjg02Xos7Rks2B7ep+gijLTh5AinLgvzNcuBHtAOm2VacH/d71L0zTW13kkuzZZiMzVN+H+q3NFcNp2+6Yxk4Rj39h6/r2z0BtzKp3ADIYgT+lcfW03p4fBevJgy+e6dsCRMxBj+9ai0zPsiZPIOTH8qH0WgKo4nO7y7jxj+dSWLRCCTudTyoIwf6mqFV+gwXdCytlgWdpJJMgAfWvbFwAEtBg4CCSI7RUWpvqY8u1zgCY/Oa82C0Rs255JJkHvxQaTdrgBozPuZhthond+H2+pqLxzaKkKqqzgFoJIPr9KHt6w2oXnexLNwJ4FHGy/iLbLHaq5Jz5j3+lFqvoFBPU9hQBXlpiffvivNzNBVuF2lCMTWlnaAq7S0HygCJjvNRjV7C3igqGaAFkmfcilUU1ghI2oZfJtgDzEmMGKT9Qth7ItMAC5kvOfUkH1phqVA2gt8zbgnLMBzPfNb/YVPhsBFwmYYcL6RRT2MhUemfCq/adjXLjIRgbmGfrPcVe+m9ANmBbv3Y9C24fxpXrHazcLyoXco288mOf6Vb7dkwDVfU6kpVkZUkeFgcOAfypF1TREXEIgANIn09KsB0x9RVe+LkKWC04Uzj9KfodaWnqpPhlOtFSjZFodCQSzuD5icCOa91GlsBmdjJIgycR9Kq/Tb1y4RlogSZge4ra5pHKqRJiSZPMHg16Y55Yun3bV26lu3Gc4zgc1e9xC/TtVY+A+kk7rx74gdvWrTq9JIIVoNMiHOfjzrnlW0CRuMtHYDj+NCdLtMlpWYl3Y4bsv1+tE9d+F7h1HiuAVEGexjsfStLGm8v7rzA2ztj3rHq5lkjDNISVYSssRiOR60I2oCMSIiDmMAj2r3SXWt7gQpnyggd/aa3G7b5iAw8yggScR+lUBNj1yAMKxjJYZP8AxWVravLbGxrUkcELOOa9phTk9vWeuaKt3VPYTShLlSrfitxrsf6dFOYFF7FpLpdeOKPsX5E/5/nFEZMnNqtjpQ3b9K3XtP8An+f1rZdQBSssSNBpK9+zmpftijv/AJ/ma1vdVEdjQHpCnX2SsESCOKP6RrhdvKzYKLgdiScn+X0ml+s1YfiRQaypBUwR3olaltlZdeo6MXFPqa9+GPiEoV02oMoP+kxMAein2PYnjA4iEJ+JSbezb943lEZycT/X8qa9Q6eLiYGQB/k1RqaanHbI0SSnmBctTaVdhLnYBuxEA8yT3NTLeglrdxWV1lTHHqarXwrqt6ul0yUUkhsqV43fUcH8vWn72yx8W2swkKPwxycCuRqQcHtK1nIv0Y+8LO8242iRzPf9a0vdXS0VZQY4IKx5pxmmCaUG5vLruCztHH0oc6gXGubrSgDjzDJ9sSarU6eRqsluou5GaCnOB68yDxFRBrniKVYsrDdGcL2FSXulG4oLeWUzB4ngT6mprloqm5mUKAAQOdvp/wA0U0Eg09pW2st6CpMqCR83Azitdxa8yi4fKRuBEx7zHFTq4t58MHaME5GeDjmvLzPv8UbSoAVmHf2C96NQ245FyeXNLF4MPNCxJxJPoeaF1gNtjvlYG5mywA9PrRmp0+/Y5VyQcPkbR6xUOt07G2tlgyo/Nwmf8n3pIy/9DOPYC6ffW4m5TuDPtXaMcjJnNX6xcAUAZNUzS9ERVt2rbFfDcHHBzMz3q3q+MVm6jUSdxIljJ5cumYOKr/xTr1S2Q0QxAz71ZfK6nswrn3xi/iOizgZI/gKfooPU14v3E1HUGQWdcqqWEQOfyqK91ncBszInPYUvtaM7SpbykziidF0hWIEmF7z+HmvVnOZf/wBn/VZTYe5MfrVxZK5Vc6gNOVdOxAUDEzXSekdUF22G4MfoaKYrJnszMrj3qndd6SLZZ0G1ckx+Ge49varfefuZND37qMCrLzQnFSWQ0UFLNi75pYBDJEnJ447Sa88pIYtu/kIBxU/WumfZhutufCJ8wiWzxn0oG1qUdSAF2KJAmGJrDKO3kHAyN5Wjg45kiayk9rqDRlAx9SKyq3RDjou1niZrULUlvTGuiaMsM0rxTDT67aIFK7dgj6VKqkUGWxdDka+TWG/NLVuACantaoDLGB70papIldie8eo/ztQV9mHPE88Ctj1FZgHd6EVre6nAICggjM96KsSTi+5qmpqVL1KU1sdp/pRVi+H+U59DzRZWnYwdOGXBFM9B8TnbtcSZ+b/j1pLZukV7csmJ9f8AP8+p9KNJkUpQf6SyuwS4l0qfDkBgY8ynng/5irS/ULpE2pwAoOECk+o/EPeqN0O3fvo6BdyWwJkxEkxH84q/9E082bdpiGYLlSCCCO4xDL3mcd6xdTpOTTSsuU8bgv7A1tEUEXHKk5GJ/Ko7FiHErgKV3BgWU+w+tHPdJBCbZQ8Se45Gcj6+nvS3/WkQqCCA7lAdoCswiYjnkZjuO81THoZSzN0V+Nfyo2IYFGZQwHO54kfvGYzUf+oWdrNtDBmgkMGHt7flSz4t1V8KhtKzKW2yAdsmMcZBJj61v1vVPbC6ZbaveuqylQdxErCvuMhEltwgg4ycgVo+C0/U0aW6SuQZpurA3gu7crcE+VJEwA3B4MfSitZqk2XESEuwGD3BAHERHv349aB1upuBSrp4u5APD24RIwQJgGfNjaDtAG6CaR9a6SLqA3NguIsugUIRMkAHduyo4jmZOZpfg9PcmXLTv8/sfaTrtq5Ae55kUSS0KzH0g+tHruZZUhgc8lhMY/KkfTOl2ksh7vnulAVdBtticSSDO7cVBLBAfN6iQegdUveM6m8EsrLBQjssTJBEhljJkEk/wpJ9Gn8jJKG1YLx0Do+1NsyxMmDIDHJA9qsOqsBRNVX/ANY+A0XLXy4m2SRwCTBExnnPtNDav4xuPa3hAqXD9y/I2kNt3Sc5CgkQAXggRnkanQdRKTtc+v5/AqTaH97V7ciuXdV6+Hu3HPyq20R6D/mrLd6tea02ELbAxK7htBmSQR2zJ4ETOYFIOkA3Ic5z9RXT6DpJaDbnyZeosKHXVHC1Y+nKWt7s+bGOwqrJaQHinnSuqs0WxwB/Cum3Rjqy0dF6eLtyTmOCew7n6mrUtsWRK49vWlXw/p9iD1OZ+tP9oYZooBLotaGXH6UUttTGBSd9KbR3p+lHaLUhxI/MU6YGTazoNu8rAyAwjB/l6VT9d+zdtwNu6YWIBHp7+tdAD/pWhuTgUJQT5Acybo+pQkNaZjJysEHOP4VldJ8WsqnwIkPlTU9HuWH23rbWyOzCJ9weCPcE0ZpmWrZ8QdSt22BXZcuKNoVQSsRIYnv6cUruXdMRpm2fMVW4flnzDcQP1H0puUdbwlDhi93X0qE2QZ2ruYCYAmB6xz+dOdfp7b3X2qEtIxU7YjPp3kV079nXVrbaVUtqLZWePxAEwZ5afekf6QTWLOI6Doa3FLMcmfeDQK9LYvtRcjn0rtH7TPhZmB1unXzqPvkH40HDgfvKOe5UA/hzyjTdXCucRJmef8FOpNq0UVpukwa90ll5CmOQCCRWaXpQuYn68/yq0Nds3l4CueGX+tVvSlrl1VUwZkMMRHcUyl5g1NFJ1F8m3/pvB2hvr/hP+GoG+HWU+UmR6VeLnT18MG7dZ/8AyJb64pfbZVPlcfwIP5HB/Oj4kX2C+lnHlqxA2mcRux/npRWkVeDIn2NWxeuaMQNSuztuSSvaTtAkfr9D2provhDRauTpdRPshBP/AMT2j6n1o7E8xZStRxdTQN8May3Zttbfyhm3bxw2FABPtHB96fa+2htllIIjkGCPc+lB3fgV7Fq5cW8p2qWjZzAJz5o7elUfWatlG0ldvcKIH/NVyjLuao62nVRGi9UuPe2gkeUEQdpYGZjBkyRj296ZN9kvKizbW6gk+ISjbuSQwYSCZyJAH0qo6XR3Lo3WxNwtCyxG0gzJz+IY/MxkYl6hcb7Rba66z8jREMfJkMQR5tsbsTjsaklfcv0Y7IW4/X6PzLPpeuuQLRu7rAfaRaBa4BHZhAdQYBggyIgiRWmq09gWzfsaqSbbbRlSNsSATJOJG32BEFag6jp7WnubINywxG5d6K6HGQQAvlLBSF5UgxK1JZ8O3pyLq7XVTsZQXYn5l84AC4hmkAT3HmmXRfT9hT0/4w8NltG1dS8TJ2rDTEDyAeZstJOSCODk76Pr6m1qrV7cRdkiU2MwII3bZkn5fKGxgwe5nU9Wtp7VxFAZwslFifNDbiMgDlSff2pX1vQudatqxZLMWgWydp+Vfmjn1JnjJ71Iy3LgWqi5NrH/AAz4U6i027K3WZX8txHU7VTLMZAgbVDenMZBpg2pOk+0MEAF1Pu1KuCyjdmSq52kExMxgg8M9D8M/ZtNrGusgZlWPCksHYrCDccsBtA9ZM8YV3dI9xrL3HFpvD2AbAYtJ5Z5kEeUTiJ7kmlepG6YsYSax2PEI1INu2kKEJLs22QBkAYUJIy0AkjkYpb1guCmjUqY27XghFOGhVMCYG3jzQeYEMQ+nLsqai45ZtzhbYCgRBPAYA4BCnM5ozqnSmv2YtWBasLGy5nxCpYEuBzBJBkjIAAnmjusLjaNPs16629lC3mE8+VoGWgZ8wMFTAjOCCCJpumLeVGIFoEZdPNJPBKFyBJ9GEycYzu3X7dwra1DxdttAvcB+xj8JyciYPbmKI1fVEsKE04VdQFJF1BtDnB2lMjMR2BMwO1MnnIJw05LP/BVr/hy+h8ii8CSAbbA5AJIZTDKcHkRggE0X8NKd08cKR39/wBKC1fX3u7JRUvuW32klCNqptZsQoXaSBPbIES1ktdUG62L6slxY8yoDKkKvmIgt67o9jGGoyV8GN9Ottxdlu0LwB6U2S96/rSmzbgAiGUjBGQfp/Y5FG2Xx6igsYMTGaXwwg4NDtpzbfen5j1qDfAxkfyojTaj86dAG1i9vQEfnWrue0D3pVd1htBnTgCWWP5e9QdO+I7d/KtHqpwRRsWh/I7EVlU3V32Z2beygnADEY4FZVD1/QuWl6nNulfD16yu51ZGZwduNpBEZYjkzgVroejJt1HjBg2mtTZV4hmLGMd49vWo06jqbSNYu3C6BQxsyZI9FbmF7/wo6xrVe0mpKXZC7WBJZWXtPcSMg1ZydWrVIHvaR7mn09uxZVS6brzZGZIJBoiz8RrpXspprTrsYgeaQw/GP1z9aj0fXbljTbbFgjxrjBHc9vp2ilHVLrJ4AlVuW1DHdMljJOO3vUavkktu3B2/oPxCmoXysNw5ANVf4m/ZNp9QxuWW+z3DyoG62T/44K/+0x/tql/CXUWsXr2oXzW0+YKZWDkwfWe1dZ6Z8RWb6oVcbmEhTg/pWdpx4MkofY5Je/ZRr0YhVR19VvKAfybaf1FY37LeoIQy20kfu3bf8iw/hXai9Da7VbLbt+6pP6Amp4jK9pyLofRdXdO1FXcMf9QCSO34pP8Ak0r690XV27225prqHjKHzH1BWVb8ia7p+zbpGmTR2rtl1utcXc1wGZY8j2g4j2qy6l8Hlfcf1rSolUtaTwzg/wAN/sf1Wr818HTWv9w+8b6Icgf7m/IHtF0TpFtRBGxlwCPKwIx8wgg12pdcy4OYNUv4o+Erd83Lllnt3WklARsZjkmIkE94MSZpZJ1gs0daMW9wr+HuvPqDcsXLjXGXyjgeJbaFLY5uWyYPEgg8hiaZr9e9ph4Z2sCQXAyMbcHsOc/pRGn1DWrilPu7lrsRwRgzPIIkH1k+tMfiKymz7ZYtKyMNl62M+E7DGBkKeVYZwQc8pp6u9U+RYuPiXwhLadLl+217bYIyzZCkd7gMwD7DkmQPSG5YGo1cFfuVDFWO5QeApwGJE9sT6jFSdG6cl7wlN3xthLeGkHapJnMSccDjvHMynq1h75Y3HUjEBZIChck+WX8oPEjOeZe7yjrQcZRSk8N+mT3qGhv730xCWmmVLBuABO0ngSFwckmIjNDaLrqXVCXFa3bna95CuBmYXbMAMeCfmJIMRRes0za4MLDPFlRcuOwVAFOBkcs0mAfQ5GaU6V/INMgCFs3GYH7syBOASQwKmMn9cTsLJ1KovH8+hfNZ8LfZ0C6ceKhCjYzAN5iMi55SMHuQBLccUq6Xq0sXWfUFlKhlU3WDBQPmUbBkPLKIMRMcGFmgsaq1pvCu+OwBhQHYi2BBQ7ZwAdsYgnE1vo9JrdTa8a5agN/33IysljKfjB5gr3HaISEZRVN2Ftqlw/IfaTWtcD3S1pEOV8UMDJ3lrm2dpY7yBP4QvJJquf64Bd22Ga5cdx58AORMdvlzxxyckiNenmxb3r4aXGQmJWVIAGYghhGew9xBBbdO6MLFjxUQ+OSrWxz5nWVWAcAK04wImpGG12xlJ4X3A+j210l5Wu+fDC605YHYCkHLAedTgxPaAaG6veu3EuJavfdc7lAl/wDazTMQI9JB7zT/AOGbDXftI1aEOSzKreSVCwPCLCd+/bjHA5zFbOsS3YuL5gywYAO0BmB52+XJBmc4GOKfDWBZbX6L7Djp/ShcsPbu2bq31HlCoCkgYLJBUmAPMvIBkgZAzdGG2blp2eAJhdm44HkgL7ZJJ9TxRoufaUJtal7bBAoWDcJ2qNoLBpY8zEQIgCCK0TQs9sPavuLlobXW4QGA5DEbGhSf3jAjHrRDSXYhvfDl0rbuG2i29vmdSo2qZABgboAOTOBjETUAL6dQTcDKCNjhh5TwO+JHlI7gmmvUPiLW27Xgt4bW2SC6W9xCGQSBPzcifac80i02oEsdKEe1H3l1rcbF9IE7QcgxAJMVEBuKXBftBrLlohVQ3g/mJQgAAwARIzGSTjEyZmn5Tuv5iqB8LadzbtvbOwbl8gIAcFtucT7iDEjMxV4Xccgt9f8AO44rNq9THS+azn62lcrVBK3ZgcGpW/8Ai3r2pZcUzma1uOMTJ+tZn/koLiLKvAYwGqG6GO0+vY0Hrej2jDiA042nmvVtho4EV4dMJJ9BFGHWvUe3aTwqzZW/iCxea75HVFCgAFwpPMmPrj8q9qu9e09zUai49tC6KdgIH7oE/wAf51lbYrHIreSHpbvqUv6gulxdO2bQUhijDse4BHf3r3ovUL9zTtaCADcTaulwp2gbih/eEHvS/pgKIh8e3bt3He0SglmQxJI7eaIMcZo/q+nOlCi2QbkAKVEhjAU57MQBIirEq4OkrdNhHTftF7cNKu9LcspkAW7rHzCTzjj60tsJdQHWXSlwtNu4rQdokD8iDU3S+khbqaaW8W6xa6Q8hFALQADzxJOag0nS2vW79m0ilbALlw3In8Wc/n+7U7kuuef7GXwQwuKbFop4lxnXbPlAA3BuOw/nQdzS3tI1sqfEvEsEJLQoE5AOIiieldOFuzbt2calxxu2kEgzJ7f2FS9TXUWL+mN24l1re1AtoHaQRthmOJPBipRJfLTL38IfEPj2F8R1a6JDRjI9qN+Jyfsd7b8zIVX6kQP51x/r3U0+1KLG+yC43JEFGOIB7iacfE/xEbe22HY870VYJMCOMeUiZHY1S9PJRsu2Qfs+6zf6a235kZz4i8gFYGPRvfv39R3XpHWreqtLctNuVv8ACI7EHBFfPugcMUW4ly3bZtzy8KQ3dpMHNXX4A6ha6ddvq91Rpmu7QZkK20EMfQEeUn2FaEyrV0P03E6Dq7cMZMGhXQnvB96a6rQ7iXBERg/lS9r6NgHceJA/rTswI5/8b9JClr8ZKw0cH34warXQuqG0ZUiGG1lOVdTEqw7j+IiQQQDXV+o9HLIeHQiCD/KuEdf07aTUtaI4Mr2lTx/b8qxz03uuJbyP+o9P2brun3+H8zqrEPb/AHgdq+e0xg+IBiCGCkiVnUNbdFu2bdshbrAqVAEiZJBJLZJnPqKD0XxPdtEMvI4yQR9CDIPuKfu9rWqH89p1jzW4BUzy1vCOP9ym3PeTVqdrPJr0uolGO1+1Fns9SQdNN1gBcukXGg21luVzEqfkBJEFmaB5iQo+Dl093TRqEW3deAl3LbiDBODEE8nkH8JAyFp/hZSgtyNQu4kfe+E4Mf8A67hCHJPyFuO84l6izaXTvprq3rQMhN1sBZBWCrECMLypJkGOYpqNkdVS71/sJ1HxGbTPY1LKcgBgu5WIgQwA8rgAk4BJkyZr3Tasai4thb/3TKwayWlAqlPNid4jiM4GDFLdH8Q6dHdbu/UEHaj3dzgpICqNoCjEH5eAYzFE9Q1yEbtNbAvK/l8I3CCDInJheeCqwIyOKj8i6Goms/n7/wBAfUvFsND3E2Wrm1Qq7Lmw7CDMCSUMAxg/pTDX/Ef31lbMMpJR9oaAGVV2iM7gFU+WY/3TTDRdYtad7ly5bX7XIVQNtz7sAKoHcyc49TI4quJ1K6l654tpjdYkosAmTBMjd5ZEzPYAdoqNLuJu5oedVu3rllLi2/DggLcJLopIC5aAHgYICkbhzwKXfGPRWt3QGuW/NaBc2wZl2JUMGgLugkZ4t8AATrrviLU6q+thFa0E85dtrGYETMW0TyABQAAQOYFNdPb0tzUXVAtr4DDzOd2/YGDBi7eYnev1K+iCkjDa6jwBNy5Av/T4TSWrm3a9wOPKHksGBBJDcdiPQ9jgR/BfRtPqdOyMLn2pkwSSBAYAOD+6CRwYO2ABONrfxmtzS3LKKr7PF8ODDhS5uduQfYBQC1bdP0XiWrTqGHypCxuB4O2Rgkhs5yfpTDwgpVT4IdBf1dpGtWyrgEeIXWCk4Vst5oHIheD2k0u1PSLtm9u8TwLhzc3YXYYAdW37iPNniBkTBAO6Z1K/u1FlhcupcO5n2BmhgIZkgNA8rrAxHGMBdK6k3ii01yy6M07m5A3ZkmIkmCGgkehzRKptNFl6QlzSEMzLetk7h4ZJieGIJJE/NjB5B53POi9aZrtxfUzg8n1jiffvA9KUajSWktlzp7JPG/T3NyqINwb0MBPKs447DNTf6f4TI1ktc3KS04ggAwPf2rmddHgpvd2/suC6jscmoddZ8oMUgfrL2/DHhOzXPlCwe0wTwp+tEf68QyrfQ2iT5dzKQSO0gxPtXLWnNxygUHG4VPBoH4g6i9nSu4MM2F9Zb+oEmp9X1QMyIoy5H5ADJ/SgviPpN2+1kW9mxDubcTBOIkDJH963dFDNsq1H5BXw/pPB06LBDEbm/wDJsn+35VlFaazcC/eXdzeoUKPoBmsra8vkRHJek3bBugXFJ329rAYYXAy+UMe5yJHrTHrnW7t2/aCBFFthssqZ3MMCTyTNV21b8K4txFNzw3AGZ3XJJwPpTzSs9rUPcujw7dwwWZASC3Lf34OK2m3TbkgjqjNp7beI6i88lvDAZyzTOf3RxHoKS6W7c01lhJV9SQCBO4qPUD1mIq19OXS71axcW3eceHLhm3SRlQ0kTB47GiuudO1Gne49jw9Q1z/uwAbaKMLsOQZkyOaF0Se1vPsJ9Cgvvb2q8rn7yFXyxtXAJwBPejnZ3un7cVN+2ZtDcBbER5zABJ9FihOkjbudWN0Os3wywUnAYcbWB4itehfe3bl26b11VhLRI3HaBnPb0xSydIsWa7slHRjdvNfNxW4ksnBg4A9jn8/as6n0MW7ou+Kb97hbYSRmfzMVLaZFW5qF3/ZWUgk3DuDgblZVJnBxOME81Fe6d4UXkul3Klrd4eYCcbWHIkYBpI7m0xrjVVbFun0N4MTdYKpVicSZiAmfLJ/hQA6gVtsNm1yQgQZE+rTy38qa9N6lc1T3rK+a0cnxMMCD808DP84oXS6abnhgBrG8F3YhTM7Wj1nGe01bwUtWsM63+zjrg1mjS253XbI8O4M5KgRPriPzmn2q0oAjge2K5H+z3rJ0etJYfdagbFkeYDcAjGO3b85rtl20DFWLJy9WOxlc1Urwa59+0vp2+wl0LLW2ye+0/wBJiuoazQNJgT+eaq3W9HvtupESCCP5E/nFVzQIs4navD0ouxr2UgqSCO9AdQ04V8YFQo9UOBamXnQdYRwA0I//ANW/t9KdaPql+0CEc7e6g+X80Mr/AArnOnJJAESTAAySavPSOiNagXbhn9wEY/X+lJLW8PklWNE19ggrc0lk7vmNtWsMZznw9oJn1U8VDe6dp3+W9et9ou2reoHcZYeG5weTJ96lbQKeHj8pqP8A0w/vj9KK6qPdjxc18rZtpuiBI26yw6k5RrLHbiSwFwx24OJiZzM2t6S63rWqs3H1DJ5SqrbACMpknYqGAM+sxzFBnpxHLAflSbXa3awVEa5OAflBPsc1F1EZYTLvE1Kyb/EumdyL+jNwtkHwg28KY3eVZkEwfQRk5FLtdo1eUtna22CXU2S2MlixAYzxJxiBTvpuhYXJ2soLQzW2LMCRIA455McU/tNqfw6i8FjdButIHvmA3t2o/E6a5LJ6kpSbSx6nNundPKrNlyl2I2DDMO8D8QkcZPNWHpnQuoWd7aO1qnRwQRc05WZ79hM5ken0my6Lqb3WZjqLyqvyE3C1xhncMcZBxyR2r1XF60zr4twpl97XAQAc7ZMSQMSDQ+KhdUxFKSWEv3Enw2dVptQy6uwbfjCSu1ACFBjAJBE5ZPxRJwIJd3prujhDp13OTu8RiVLMGaIQhuwyTEHgzXmhu2L1shrqJvbdbm2NxUQYkkznEATFMdOxS210qiP4gFshYG0bQpAxyZMUr6tLFEUpVznzB+mfC1m2rMWclV8zqzKDcmYKgiEACwPcmeKM6k67tMGJtEETtwoIGAe+wiRznFG6rVDN17lu2rCGEiGPGZ79qT3raiz4Ya6C4Cszqdu1JkgnIkcR6isGrqucsvFkSwNtMNrOrkFFG9QeFHePWTn86gtaEMp32rZIAZtyzt3THPfnI9K01Ft7dpVsqjl4AZ2JJ7wD9J74iidRq7dy8im04vrEqSSpXMgtwV5Oe8UNOClbJdAnRNOiObil2QiFLQRM+YL3gRFPFvT+dLVtW/tP3XkCpIHCFifNj5SRA4/eqI3HK+LtFq2D5oO4EboLY+URmnWooPaK1eRsSa9peZnyNcdTkFNrD8jFZVnjRBtOSnR7NrC4VONm2QGwQzKe5Hr3miuvaFVWzdHiX0DAu3mMiQYJ4B5FME68gtJbG1/CfaqsPUmIPKxNL9P1O5dd2D/Z7YuDxBzhjtPk+WQJ9OK6ll7jHhPkaaNE3NfI22f+y05HMrjMmdoMGKa2rCahr6OXQDaytPeYcbhiRImPc14ypdt27emIUKhCFyIZ1YjeBPmbkgD25oa8dPaRFuX3uMWEAMQu7gEmAB7n6zSL9TsdLKfYm14KaS74cK7PsQkE+IIA8v7zeY8dxUw6otm3btkN4aASo8m4Hkjyz37k0t6hr/DcXtRd8VSIt2gg2gmRukNgjsRnPaK10yanVyiXHtqFMM6gA+wJ4JHc8z3p2l3Hby6+wW/X9O9ssLD7bS8jbAMfhOJ5HvSfpzM+lvk2/DRiXVj+KCMHvgces15b0eTss7U04Pit8+929ASAYj+P0qL4l1JFizpzbJuDa25Wwfw7YjnHrFRCuVK32PLVvYilG3RYDsqETLGfN3IUT9JqDWaoBLKg7jOFfC7OQD/OT3qS9ohbtIt+yVIH3f4lIYzysEtBjOD7VDat3tp3YQthX5J4Ajn0xUSEboc9P0SXOo6cqqBVuW2KI5baNyj09cmK+hb4iuBfCvSn+16S0u1ktXlZnErwwJWQPMe1d4vuSYH+e1PEwdSv1IgW5mf0pD8RWPK1z2zAp8yEcZH+dqVfEJ//AB3/APH19cVJLBnTycB6vpg049/ofWq8tXHX2YYiqtqdOfEAH4jA+pMVQi4tvwD0XcxvtwuEkcnufyqz6+3LT29f84qXpSJZtIkGFAHtPejrhtsDBBrj6s3KTZogqEDagqa3u9XRRLGKS/EWk239pu7VZTt9iPQd5qC3cQMjInieTa4bkNPPrNWLSTSZZuJtT1V77+Gh2IRlzIxMY/vUl3TNYIVH33+ACGcbP3gewj+Jpra06W7a3hcLeEmbbKVU99vHYjEzUuqfdDlRYcLKBT/1ARMTxIP4eaeL7JYAR6K2bSz94i71YAZIYmCY788d6N11u2bzMH3u4CsGX/ork74HuBzSy4wFxFuv47OuAGC7GGQQI5nEHNbrrLiMFDl9Su1X3CUZWOAP3YB/gTSuLlmyB3RPE8a+9l0u+UAuRCg+aODzxMCpbGva1aK7rirdtsx8QAktyduZUGW7d6D6ujWjc3b0Z12W1tyFbBLHdwOTzwBQt3qSi9cW5duhWtrid4BGMmMCIwPz9wou7SIqXI10mma3bVru3ZzbuL5jbJ4BxnmJoe1ea9bW5d33bYMtshNhUnzQcsccdqy11O3bW5va4tvEKBIY87p7Z+nE0PZ1TLZAk6Z7rQA3nRyTkkx5cebtUq3dAHPU1s39OlzYFRnUozHazEmAd3aTn8qlvdQPhB1kXUPhyzbhuwGkd1n+VBjQXLWnZyfHVECW7W2Nx9VEmCf5ULpOnpssunlvAw24ttfymWk4+h5pZZefMNmXHS4yq7PKsTdS1O23ElSByJO04OZ9Jpp0tAmlvXjcPhlm2GIdhMCd2fmwB2EetL31iWS1vUKCXJYXLKltpkbQ2JnsCcGK81oa1cAvBXVrMsgME+YDcFJ8xzBMYgZ7UzjdBuye5bNu2ttrviG197NyIKEnylgAeSex4/KtgjKHW44so5lQrA2oPYSMTyRjnFC6fWyRct2SbIMnxARGwOBGMQx/hTLVXb99hZdLS2rlssygSwAjEnHfmO350kn5gBuk9SZbYt22vstslNyKpUwexjIz/CsoR+ti0SgF5YJ4CBT7rI4P968prn2BgStoEvaazp7doI5vO7i4QsfhIB59PbigOqafYrhYDs4DsZwCBkCIM5Oc1P1n5vtIcBbnlRdu08mSMiCB6kSK9szsKrbbw0thyxH+6AzSZJLHA9h2FdfbRpdL8/KGXWdXYtWrfhpddF8pd/IqkYDgAH1mIFV1k+733IJ+cAb2Jzhm9Z7ExzR2uu2b/wBnZWbbddUZGadp3ROwGCBOO0URqukXr2ouWklLJeG+UCOVA5Ex6YEimWMBq7f2F3w7cZEe61lLyMTIkblI4JmcZ/hTjVdWZ7PgOhUtm14UNtgAqG4KkATOcRSLrtjT6ZBas3GdmbzErhlmPQSQZ5xWa3qF5LltNxY2rXlV4heMAgkticMeO0RRKr2rPoN9TpHslUS6NpK3GLkgzvC7c8mRJjHlPoa26loFu3PtDWzdtIs3HLGMkwEAnzzuIHcfUUPcv2Gb/wDP3G7s3bbSYWRuBaDMj93ESc0LputPqkGmTFvcXZtoDKAScQcHgTFQtxKVfsS9U0iLtS25a3k2iZngllbce0TB4MjvSzSZ89xWMeYMu4gHJBg+49xUZvKxdhb8QLcDFmMyMSD3jH86uPS9Le1bWbdq5btb2AbYqzs2mWIK/ug8yZjAoCSq3LyLB+zTpNy+tq+42WbYBWIJuMpxH7sH5u849a6XcvRxUWm0CWraWk8qIIC+w7es959STXo0w7MT/GniqOXqajm7ZoLv5VXfirXSoWeTnFOtVfxAP1xVW11suC3I/wA7UG+wqRzzrlra7H3pN0nReJqUHo24/QZqxfEi/OfcVB8IabL3O7Hav0GSf89Kza0tsWy2OS4JpQBPYfzqB9KFk8fSm32WLMdzVc1uqQsqXWZVYGdoJMjtgSAfX+9cSNylg1xwhJr7a3dXhTcNtVgDv5iSJ4BiiNLp3ckMuzxWLJ3dCI5A/vFSqyG8GR1tJbXyyYJAPJBifSDnNbXuoKz3DbBa44C7klArQcHPEZmtbvsSsk2s6idMoN2y1xxA38jM5ifLx6Uv1t93YBTv3uDaW0RCOATyeOJP50fobBAhdxvp5iXeUYtIyCZOBwOKlsQXt6cFFuo3iXGGFAM8T+KWj2iaHHAfqB6tmCuuthd21QbYOTmN5iQfpiBTDrK+FZ8RbaF8Q9sCCMBiy94XvSXqFzxL4W0PEFs+Vi5JdwfmnuFPc+pFNh1FEe6HQwUAuBc7bhwIjPmBH+Gi041/BGRvf2W18RrzqqMy3AS3lPqPaQKAXpN3UraRBbTwzulgQXXd+I+pHp61v0vT+HbdbzeDbK5XdO5VAmD8wyeBHaiwQ5ZpuOERRbEYTcOGM/NgTPFHc08fcFEutsXbe5kRDbZAu0nBJMAhu3PccVJd8ZrYgC2bA2nG4OSowM8dvUzUaai4um+zkLcNxWHmbaLcgwAwGQDxgHHHoDa6Y0FbjOAuwMssTgAi575xI9PahKO1ZChho711dguXivkLFWgEZgAH19eTkUalhrS2bT3xtKsStxdx5WFERMEgZmk1xluO1x2VrNshg+yAxUhoE4JXiAeTU9/qAv3G2Blt3sF5HkVQMDOGJPbjPelcc2HCRFe6bd0+lus3iKSIIBDSswMRI+uYn2ra3qtLfS0iOZKj7+4CWDiCFDN35PpRR6gqKy37ha3MBwzF1DCACp5zjEnNeaZ9tkJeEWxd3bmHBkbA2IBIx6YppN1nm+wtEzdLBtsBcdS5lr4aEInIQGYJAz/kBPZuXbpvWNQbnhA2yGIg94G0A8xmmuss+JbFhmtraSGkFeMwCCPLETQ/TdRYtKd6N4QaBeK/MDEZ+aATtBIjFK37v6E5I9LqAEHip4txhLMpEfSJxHEe1ZSPqHVRpLty3p2ZbZbfDKTlomCckd/zrKtqfZB3pCfSaR7th1ZQfCJAkyYOCMmCBGP+KY9H6o1zS3BbVVusEQtJl1XOe05A7c1lZXWqy2ttULul9KNq8try+IHDF2E7Vg7hgkEQeOZFadd60q3j9m3rtBBIaN3+7MxnsOAoyKysoEmtsKXmaaDXtaFzcVuSm4gidxMSCzCff+XrWf6mFsi0bRa6zMRBG0SZBBPmkH6cd+2VlQW3VfmSHWa03VZlRbAuZcqzOWjBksSSSTJ4EzTb4Y6CxFy452+IURUTAc3DtVT6Lwxn/g5WUrY0Y0t3egG3p7YumwX2hnBkLjcN2IjiV/jXWf2TdEUC/qmY3Xd2tqzHgCC5jABLECfRfTn2splyZ+owml5l6vsY4EGl9zWAScY7f5isrKd8HPQo6leI8s5P8z/hqHX2QlnHpE96yspF3HZzX4hf7s+7fy71YfhjpgS0kmPpyTyTNZWVz+uk1FF+krZZ3IPGAMVUutaN01dp0MB8EQDxJkSRWVlcnSdT9jU0KzoPFvMCVcm6fMyiON0bP4SDVh1YlRaFrZcG0LcUqADBg5z2OCO9ZWVonJt16B8hQdddtjAQst0KLx+YsxjKwMAnbyMelN9Zorl25bW4tsSp3EEnIjjHOea8rKksJSXIr5E5Hh/aLmjFtdgKtuU5K5JH9vaiTpov2dgVjcUs27G5hBExmcn2EfSsrKtnh0CJFqhecXxtQ7mW2DgKgYrIiZJk8/SpdXY8Fb1oMG3JuckRH4cR7CvKygn2/OxGQ6R1FlCLYUWl+8Ps5PHc5E/SpLDBEuFLh8SyfMSJlfmjPI2n8qysp5wV0BM1v9YYoj/dyJuLuWYVwIBjAPeRWdR1h32n8VRcggqLZ2leZPefQ8/09rKRrKDeAPqWtd/Nctp4YG1dv4nzBMiQBH50VtVdM1wmd5GxcwWkBccZaDmvaym2qlXmFHvVrltCpZAL6wSFA+8A9+ARzk9q2vs+rW0S+y0xxtwQ6yRJxOR6DisrKklUN3cXua2NXbtymosePcQkG55fMORgkRg8V7WVlV1eQ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data:image/jpeg;base64,/9j/4AAQSkZJRgABAQAAAQABAAD/2wCEAAkGBhQSERUUExQWFBQWGCAaGRcYFxsYHBoaHR0YHB0eHhsfHCYfHhwjHB0dHy8iJCcpLCwsFx4xNTAqNSYrLCkBCQoKDgwOGg8PGiolHyQqLCwsLCwsKSkpLCwsLCwpLCwsLCwsLCosLCwsLCwsLCksLCwsLCwtLCwsLCwsLCwsLP/AABEIALcBFAMBIgACEQEDEQH/xAAcAAACAgMBAQAAAAAAAAAAAAAEBQMGAAIHAQj/xAA+EAACAQMDAgQDBQcDAwQDAAABAhEAAyEEEjEFQRMiUWEGMnEUI0KBkQdSobHB0fAVYuEzQ3IWgpKiJFPx/8QAGgEAAgMBAQAAAAAAAAAAAAAAAQIAAwQFBv/EAC4RAAICAQMCBAUEAwEAAAAAAAABAhEhAxIxBEETUWGBFDJxkfAiobHBBdHxQv/aAAwDAQACEQMRAD8AqWo04IIMSQYET7Y/Wq/1/SMbKMRlIB+hH9CP41axDKr4mMH61XuoFjdNsnDqRE4nJH9K6vXxVbjkdFJ7qKrb05YhVBZiYAAkk+wrovwl+zLUzuvsLKH8JMsf6Cn/AOx34at/Z31JUG7vKAsJ2gen51cdRYzlq8d1v+QnGT09Pt3PQ6WknmRp0zpVvSACysepOSfzoi/rArbux5FL/GYHB3D0oHX9VG8JtIJxNcNOc22+TVt8i0K8j2opHG3NVvQdVAWDyKWaj4ie+WW2CEEgv/uHtWiEW+EV0Pur/E9uysFgIqov1RtWxWyeMljgCoF6YIF1vvnEgzkA+sUd0rpflYu5hshQNoPtWqGlFZeX+w1pcHtnQOBLtvbjmAKmvWNOX2RDETBkyR2HavE6eXQEiGHuSI7fWi96qiiVKp8sYM+57UXSFyBalfMpFz5jkbY2Rjj+9G6bTBVZQ0kz5zBk0BZs7XZHuklwTBGBPYH0ple+6tsCuIATaMk0z4oCNTpiFCeKN5MyPT+3aoLzAkhgDAJxPI70KtwAlWGWyzn5VHYTRN26wuDanzCCwgjaO49qDxwEn0l9rlrcN04KoCBtHuac9LTBZjLNyf6UBfAVUUyQvZeWB9YqWxO5RbO1JyPT2o6U1CWQNWNmfNRt6Vi3Rn25rYCTNdJOyqjbcBQvUNb4dpmGWjA9T2ohhBpB1IteuhEmE5I4n0qSmoK5cApvgT6NNYAWIVu/cUTpPi9lfZctkEfn/Gnqal7Yg2wVAyZzQOtv2Ev22PLrges1shKM4qUHgyN02pDvTfGVsgAggx6Gpj8Up2avbjWkKA2/M4mMYrW61m2isbY8xj1q2mV74kF74rA549a1X4jke1SjT2r9w2wBAUNP1ph0rpSW5QqInGKlMZNcoUtr9/JxRFh1jGfpmnV7p6R8o/SokCIIED6VNobFDs53QsR60DprDMd7uCAcBeJ9CKa6vWgOu3JIIIFR6boZckt5AeQOT9aImWa3dYDGwSfatV6a1wS0r6UVqiloBbYANK9J8Q7XNtsxSuu41gWs+Drm8wwI9TzWUw1PxOJiVEepr2ptgDdI410DqyFFstIOcng+1DfEmnCFSMZM/wD99KUazTPbaGUoeYIg09t2xqdMM+dcEnOR/euhGb1dN6Ullce3YyThHS1Fqp4fPv3Os/suC/6ahX8TOSPQ7jNFdaI2k8VTf2QdVIF/THmd6j/6t/Q/nVq6grGQa8N1Ok468r87O/BpxRWx1Tad0xUus1wvNbdSISZ+tVnr0i4bfHvR/RbDLAMbQDB7E+9aFoxUdwd2R9b0aLdW4T7zPM8Yoi6rJtDbVVnyO+ZP86F0DwmVVrk+sghj/CKmuaYB1YAO+Tzu83t7UMK0Sya106d1zzKQCQhgBvet7N8Nb8uQAQWA7/SpNTYukeIPMNslFgAe31pdZssreGiEs+SJICjvS/OgcGmnLjYrOzse3/AGBTFnlQxAH+2JzWaS+9varIFiV3KZJHuai1GsUGHC7RgESWn0iirfC4CjZuoIT5klbZgECSSewFR6nWMFG4L4inAJltp9u2Kkuad1UHdb3TIVTkf3rLXT5PihyzxtOAAfy9am7IAaxcFxCQpAU+YdiPc96k8UqSVs9h38qj+3sBUZtujElSsH5SYBHvW+o0u8BS5AbuM5PafSmSV/UN2E3GO1GA8rcslYEi55TALD2n60u6d0c6c7SzMN2PMQAO0DimLst1vNBdcqOQCPp3qucUnh8ATJ7ilEYvhRJLDvRHTNX5fm3AmR6xQX2gtb8ynzGCCYA+lR2jtcygTdIDZyB/Kn09RxwiNDTrfVlsWtxOWIVfcnFF9O0vhjy98n3NUfrPT21Dq8sotH7tRkE+/rVo6J1wMkXIR1wRP8jR6nU3JV7gihxqtNvWIqu3+hG7ek4KKNn1Bqy29WhGGH61HetyJA/OqOm6l6Er7PlA1dJaiyQXtJeueG3klRkHg0V9gci2G2Da0kDgig/wDUGQwe9eXetAFQWgtgCvTQ1I6kVKLwc16e10xxoejol1rin5u3pR1/UKvJE1TbfX1YkS0hojjnv9KF13XCjMAJAWZnP1+lPYEki16nXjuaW6a+bz7UOO59KRHWsVXewJnsOfSrZ8NdMFqzJ5bJ/OjyN2JvsC2U3fM3rQet62ttZYwaI6xrAlp2PYfxrmOptXLqlrr7mJ4Ax9PoBSzmoC88jW98RtdcizBOfOTgfT1pdaBd2Uu3ikRIEjd9a26b0+2EPJMQAOxorTttEfLt9pJb/msctRsIDd+H7IgO1xnA8xBPNeU8s6xQPvPK3cRWVXv9Q2cy611WzqL1tijrbVY2yCfXmcivdPrrSO5QEI8HbHB9oNJmskdq3UV2PiZ7t2L/ABC/CQ27c19fcsnwb1OzZ1dy/cuNahSLYVS24sYMwDGM10B/2maFB5fEcnkC0ef/AHRXJbduamOm9KxygpScma4ppUi99T/aLpbkxoi/u7Kn0+VWP8aSan4x3caa2o9N9w/1FV77OawWzSvSg+w2RqPi28k7FtpIgkAkx+bGgz8RagGVfaeJVVB/WJqDwiaiuadvSgtHTXZBbYRZ67qV+TUXVzOHaP0mKa9G+PtRauffObiMILQN6j1BAE/Q/rVetpJjg02Xos7Rks2B7ep+gijLTh5AinLgvzNcuBHtAOm2VacH/d71L0zTW13kkuzZZiMzVN+H+q3NFcNp2+6Yxk4Rj39h6/r2z0BtzKp3ADIYgT+lcfW03p4fBevJgy+e6dsCRMxBj+9ai0zPsiZPIOTH8qH0WgKo4nO7y7jxj+dSWLRCCTudTyoIwf6mqFV+gwXdCytlgWdpJJMgAfWvbFwAEtBg4CCSI7RUWpvqY8u1zgCY/Oa82C0Rs255JJkHvxQaTdrgBozPuZhthond+H2+pqLxzaKkKqqzgFoJIPr9KHt6w2oXnexLNwJ4FHGy/iLbLHaq5Jz5j3+lFqvoFBPU9hQBXlpiffvivNzNBVuF2lCMTWlnaAq7S0HygCJjvNRjV7C3igqGaAFkmfcilUU1ghI2oZfJtgDzEmMGKT9Qth7ItMAC5kvOfUkH1phqVA2gt8zbgnLMBzPfNb/YVPhsBFwmYYcL6RRT2MhUemfCq/adjXLjIRgbmGfrPcVe+m9ANmBbv3Y9C24fxpXrHazcLyoXco288mOf6Vb7dkwDVfU6kpVkZUkeFgcOAfypF1TREXEIgANIn09KsB0x9RVe+LkKWC04Uzj9KfodaWnqpPhlOtFSjZFodCQSzuD5icCOa91GlsBmdjJIgycR9Kq/Tb1y4RlogSZge4ra5pHKqRJiSZPMHg16Y55Yun3bV26lu3Gc4zgc1e9xC/TtVY+A+kk7rx74gdvWrTq9JIIVoNMiHOfjzrnlW0CRuMtHYDj+NCdLtMlpWYl3Y4bsv1+tE9d+F7h1HiuAVEGexjsfStLGm8v7rzA2ztj3rHq5lkjDNISVYSssRiOR60I2oCMSIiDmMAj2r3SXWt7gQpnyggd/aa3G7b5iAw8yggScR+lUBNj1yAMKxjJYZP8AxWVravLbGxrUkcELOOa9phTk9vWeuaKt3VPYTShLlSrfitxrsf6dFOYFF7FpLpdeOKPsX5E/5/nFEZMnNqtjpQ3b9K3XtP8An+f1rZdQBSssSNBpK9+zmpftijv/AJ/ma1vdVEdjQHpCnX2SsESCOKP6RrhdvKzYKLgdiScn+X0ml+s1YfiRQaypBUwR3olaltlZdeo6MXFPqa9+GPiEoV02oMoP+kxMAein2PYnjA4iEJ+JSbezb943lEZycT/X8qa9Q6eLiYGQB/k1RqaanHbI0SSnmBctTaVdhLnYBuxEA8yT3NTLeglrdxWV1lTHHqarXwrqt6ul0yUUkhsqV43fUcH8vWn72yx8W2swkKPwxycCuRqQcHtK1nIv0Y+8LO8242iRzPf9a0vdXS0VZQY4IKx5pxmmCaUG5vLruCztHH0oc6gXGubrSgDjzDJ9sSarU6eRqsluou5GaCnOB68yDxFRBrniKVYsrDdGcL2FSXulG4oLeWUzB4ngT6mprloqm5mUKAAQOdvp/wA0U0Eg09pW2st6CpMqCR83Azitdxa8yi4fKRuBEx7zHFTq4t58MHaME5GeDjmvLzPv8UbSoAVmHf2C96NQ245FyeXNLF4MPNCxJxJPoeaF1gNtjvlYG5mywA9PrRmp0+/Y5VyQcPkbR6xUOt07G2tlgyo/Nwmf8n3pIy/9DOPYC6ffW4m5TuDPtXaMcjJnNX6xcAUAZNUzS9ERVt2rbFfDcHHBzMz3q3q+MVm6jUSdxIljJ5cumYOKr/xTr1S2Q0QxAz71ZfK6nswrn3xi/iOizgZI/gKfooPU14v3E1HUGQWdcqqWEQOfyqK91ncBszInPYUvtaM7SpbykziidF0hWIEmF7z+HmvVnOZf/wBn/VZTYe5MfrVxZK5Vc6gNOVdOxAUDEzXSekdUF22G4MfoaKYrJnszMrj3qndd6SLZZ0G1ckx+Ge49varfefuZND37qMCrLzQnFSWQ0UFLNi75pYBDJEnJ447Sa88pIYtu/kIBxU/WumfZhutufCJ8wiWzxn0oG1qUdSAF2KJAmGJrDKO3kHAyN5Wjg45kiayk9rqDRlAx9SKyq3RDjou1niZrULUlvTGuiaMsM0rxTDT67aIFK7dgj6VKqkUGWxdDka+TWG/NLVuACantaoDLGB70papIldie8eo/ztQV9mHPE88Ctj1FZgHd6EVre6nAICggjM96KsSTi+5qmpqVL1KU1sdp/pRVi+H+U59DzRZWnYwdOGXBFM9B8TnbtcSZ+b/j1pLZukV7csmJ9f8AP8+p9KNJkUpQf6SyuwS4l0qfDkBgY8ynng/5irS/ULpE2pwAoOECk+o/EPeqN0O3fvo6BdyWwJkxEkxH84q/9E082bdpiGYLlSCCCO4xDL3mcd6xdTpOTTSsuU8bgv7A1tEUEXHKk5GJ/Ko7FiHErgKV3BgWU+w+tHPdJBCbZQ8Se45Gcj6+nvS3/WkQqCCA7lAdoCswiYjnkZjuO81THoZSzN0V+Nfyo2IYFGZQwHO54kfvGYzUf+oWdrNtDBmgkMGHt7flSz4t1V8KhtKzKW2yAdsmMcZBJj61v1vVPbC6ZbaveuqylQdxErCvuMhEltwgg4ycgVo+C0/U0aW6SuQZpurA3gu7crcE+VJEwA3B4MfSitZqk2XESEuwGD3BAHERHv349aB1upuBSrp4u5APD24RIwQJgGfNjaDtAG6CaR9a6SLqA3NguIsugUIRMkAHduyo4jmZOZpfg9PcmXLTv8/sfaTrtq5Ae55kUSS0KzH0g+tHruZZUhgc8lhMY/KkfTOl2ksh7vnulAVdBtticSSDO7cVBLBAfN6iQegdUveM6m8EsrLBQjssTJBEhljJkEk/wpJ9Gn8jJKG1YLx0Do+1NsyxMmDIDHJA9qsOqsBRNVX/ANY+A0XLXy4m2SRwCTBExnnPtNDav4xuPa3hAqXD9y/I2kNt3Sc5CgkQAXggRnkanQdRKTtc+v5/AqTaH97V7ciuXdV6+Hu3HPyq20R6D/mrLd6tea02ELbAxK7htBmSQR2zJ4ETOYFIOkA3Ic5z9RXT6DpJaDbnyZeosKHXVHC1Y+nKWt7s+bGOwqrJaQHinnSuqs0WxwB/Cum3Rjqy0dF6eLtyTmOCew7n6mrUtsWRK49vWlXw/p9iD1OZ+tP9oYZooBLotaGXH6UUttTGBSd9KbR3p+lHaLUhxI/MU6YGTazoNu8rAyAwjB/l6VT9d+zdtwNu6YWIBHp7+tdAD/pWhuTgUJQT5Acybo+pQkNaZjJysEHOP4VldJ8WsqnwIkPlTU9HuWH23rbWyOzCJ9weCPcE0ZpmWrZ8QdSt22BXZcuKNoVQSsRIYnv6cUruXdMRpm2fMVW4flnzDcQP1H0puUdbwlDhi93X0qE2QZ2ruYCYAmB6xz+dOdfp7b3X2qEtIxU7YjPp3kV079nXVrbaVUtqLZWePxAEwZ5afekf6QTWLOI6Doa3FLMcmfeDQK9LYvtRcjn0rtH7TPhZmB1unXzqPvkH40HDgfvKOe5UA/hzyjTdXCucRJmef8FOpNq0UVpukwa90ll5CmOQCCRWaXpQuYn68/yq0Nds3l4CueGX+tVvSlrl1VUwZkMMRHcUyl5g1NFJ1F8m3/pvB2hvr/hP+GoG+HWU+UmR6VeLnT18MG7dZ/8AyJb64pfbZVPlcfwIP5HB/Oj4kX2C+lnHlqxA2mcRux/npRWkVeDIn2NWxeuaMQNSuztuSSvaTtAkfr9D2provhDRauTpdRPshBP/AMT2j6n1o7E8xZStRxdTQN8May3Zttbfyhm3bxw2FABPtHB96fa+2htllIIjkGCPc+lB3fgV7Fq5cW8p2qWjZzAJz5o7elUfWatlG0ldvcKIH/NVyjLuao62nVRGi9UuPe2gkeUEQdpYGZjBkyRj296ZN9kvKizbW6gk+ISjbuSQwYSCZyJAH0qo6XR3Lo3WxNwtCyxG0gzJz+IY/MxkYl6hcb7Rba66z8jREMfJkMQR5tsbsTjsaklfcv0Y7IW4/X6PzLPpeuuQLRu7rAfaRaBa4BHZhAdQYBggyIgiRWmq09gWzfsaqSbbbRlSNsSATJOJG32BEFag6jp7WnubINywxG5d6K6HGQQAvlLBSF5UgxK1JZ8O3pyLq7XVTsZQXYn5l84AC4hmkAT3HmmXRfT9hT0/4w8NltG1dS8TJ2rDTEDyAeZstJOSCODk76Pr6m1qrV7cRdkiU2MwII3bZkn5fKGxgwe5nU9Wtp7VxFAZwslFifNDbiMgDlSff2pX1vQudatqxZLMWgWydp+Vfmjn1JnjJ71Iy3LgWqi5NrH/AAz4U6i027K3WZX8txHU7VTLMZAgbVDenMZBpg2pOk+0MEAF1Pu1KuCyjdmSq52kExMxgg8M9D8M/ZtNrGusgZlWPCksHYrCDccsBtA9ZM8YV3dI9xrL3HFpvD2AbAYtJ5Z5kEeUTiJ7kmlepG6YsYSax2PEI1INu2kKEJLs22QBkAYUJIy0AkjkYpb1guCmjUqY27XghFOGhVMCYG3jzQeYEMQ+nLsqai45ZtzhbYCgRBPAYA4BCnM5ozqnSmv2YtWBasLGy5nxCpYEuBzBJBkjIAAnmjusLjaNPs16629lC3mE8+VoGWgZ8wMFTAjOCCCJpumLeVGIFoEZdPNJPBKFyBJ9GEycYzu3X7dwra1DxdttAvcB+xj8JyciYPbmKI1fVEsKE04VdQFJF1BtDnB2lMjMR2BMwO1MnnIJw05LP/BVr/hy+h8ii8CSAbbA5AJIZTDKcHkRggE0X8NKd08cKR39/wBKC1fX3u7JRUvuW32klCNqptZsQoXaSBPbIES1ktdUG62L6slxY8yoDKkKvmIgt67o9jGGoyV8GN9Ottxdlu0LwB6U2S96/rSmzbgAiGUjBGQfp/Y5FG2Xx6igsYMTGaXwwg4NDtpzbfen5j1qDfAxkfyojTaj86dAG1i9vQEfnWrue0D3pVd1htBnTgCWWP5e9QdO+I7d/KtHqpwRRsWh/I7EVlU3V32Z2beygnADEY4FZVD1/QuWl6nNulfD16yu51ZGZwduNpBEZYjkzgVroejJt1HjBg2mtTZV4hmLGMd49vWo06jqbSNYu3C6BQxsyZI9FbmF7/wo6xrVe0mpKXZC7WBJZWXtPcSMg1ZydWrVIHvaR7mn09uxZVS6brzZGZIJBoiz8RrpXspprTrsYgeaQw/GP1z9aj0fXbljTbbFgjxrjBHc9vp2ilHVLrJ4AlVuW1DHdMljJOO3vUavkktu3B2/oPxCmoXysNw5ANVf4m/ZNp9QxuWW+z3DyoG62T/44K/+0x/tql/CXUWsXr2oXzW0+YKZWDkwfWe1dZ6Z8RWb6oVcbmEhTg/pWdpx4MkofY5Je/ZRr0YhVR19VvKAfybaf1FY37LeoIQy20kfu3bf8iw/hXai9Da7VbLbt+6pP6Amp4jK9pyLofRdXdO1FXcMf9QCSO34pP8Ak0r690XV27225prqHjKHzH1BWVb8ia7p+zbpGmTR2rtl1utcXc1wGZY8j2g4j2qy6l8Hlfcf1rSolUtaTwzg/wAN/sf1Wr818HTWv9w+8b6Icgf7m/IHtF0TpFtRBGxlwCPKwIx8wgg12pdcy4OYNUv4o+Erd83Lllnt3WklARsZjkmIkE94MSZpZJ1gs0daMW9wr+HuvPqDcsXLjXGXyjgeJbaFLY5uWyYPEgg8hiaZr9e9ph4Z2sCQXAyMbcHsOc/pRGn1DWrilPu7lrsRwRgzPIIkH1k+tMfiKymz7ZYtKyMNl62M+E7DGBkKeVYZwQc8pp6u9U+RYuPiXwhLadLl+217bYIyzZCkd7gMwD7DkmQPSG5YGo1cFfuVDFWO5QeApwGJE9sT6jFSdG6cl7wlN3xthLeGkHapJnMSccDjvHMynq1h75Y3HUjEBZIChck+WX8oPEjOeZe7yjrQcZRSk8N+mT3qGhv730xCWmmVLBuABO0ngSFwckmIjNDaLrqXVCXFa3bna95CuBmYXbMAMeCfmJIMRRes0za4MLDPFlRcuOwVAFOBkcs0mAfQ5GaU6V/INMgCFs3GYH7syBOASQwKmMn9cTsLJ1KovH8+hfNZ8LfZ0C6ceKhCjYzAN5iMi55SMHuQBLccUq6Xq0sXWfUFlKhlU3WDBQPmUbBkPLKIMRMcGFmgsaq1pvCu+OwBhQHYi2BBQ7ZwAdsYgnE1vo9JrdTa8a5agN/33IysljKfjB5gr3HaISEZRVN2Ftqlw/IfaTWtcD3S1pEOV8UMDJ3lrm2dpY7yBP4QvJJquf64Bd22Ga5cdx58AORMdvlzxxyckiNenmxb3r4aXGQmJWVIAGYghhGew9xBBbdO6MLFjxUQ+OSrWxz5nWVWAcAK04wImpGG12xlJ4X3A+j210l5Wu+fDC605YHYCkHLAedTgxPaAaG6veu3EuJavfdc7lAl/wDazTMQI9JB7zT/AOGbDXftI1aEOSzKreSVCwPCLCd+/bjHA5zFbOsS3YuL5gywYAO0BmB52+XJBmc4GOKfDWBZbX6L7Djp/ShcsPbu2bq31HlCoCkgYLJBUmAPMvIBkgZAzdGG2blp2eAJhdm44HkgL7ZJJ9TxRoufaUJtal7bBAoWDcJ2qNoLBpY8zEQIgCCK0TQs9sPavuLlobXW4QGA5DEbGhSf3jAjHrRDSXYhvfDl0rbuG2i29vmdSo2qZABgboAOTOBjETUAL6dQTcDKCNjhh5TwO+JHlI7gmmvUPiLW27Xgt4bW2SC6W9xCGQSBPzcifac80i02oEsdKEe1H3l1rcbF9IE7QcgxAJMVEBuKXBftBrLlohVQ3g/mJQgAAwARIzGSTjEyZmn5Tuv5iqB8LadzbtvbOwbl8gIAcFtucT7iDEjMxV4Xccgt9f8AO44rNq9THS+azn62lcrVBK3ZgcGpW/8Ai3r2pZcUzma1uOMTJ+tZn/koLiLKvAYwGqG6GO0+vY0Hrej2jDiA042nmvVtho4EV4dMJJ9BFGHWvUe3aTwqzZW/iCxea75HVFCgAFwpPMmPrj8q9qu9e09zUai49tC6KdgIH7oE/wAf51lbYrHIreSHpbvqUv6gulxdO2bQUhijDse4BHf3r3ovUL9zTtaCADcTaulwp2gbih/eEHvS/pgKIh8e3bt3He0SglmQxJI7eaIMcZo/q+nOlCi2QbkAKVEhjAU57MQBIirEq4OkrdNhHTftF7cNKu9LcspkAW7rHzCTzjj60tsJdQHWXSlwtNu4rQdokD8iDU3S+khbqaaW8W6xa6Q8hFALQADzxJOag0nS2vW79m0ilbALlw3In8Wc/n+7U7kuuef7GXwQwuKbFop4lxnXbPlAA3BuOw/nQdzS3tI1sqfEvEsEJLQoE5AOIiieldOFuzbt2calxxu2kEgzJ7f2FS9TXUWL+mN24l1re1AtoHaQRthmOJPBipRJfLTL38IfEPj2F8R1a6JDRjI9qN+Jyfsd7b8zIVX6kQP51x/r3U0+1KLG+yC43JEFGOIB7iacfE/xEbe22HY870VYJMCOMeUiZHY1S9PJRsu2Qfs+6zf6a235kZz4i8gFYGPRvfv39R3XpHWreqtLctNuVv8ACI7EHBFfPugcMUW4ly3bZtzy8KQ3dpMHNXX4A6ha6ddvq91Rpmu7QZkK20EMfQEeUn2FaEyrV0P03E6Dq7cMZMGhXQnvB96a6rQ7iXBERg/lS9r6NgHceJA/rTswI5/8b9JClr8ZKw0cH34warXQuqG0ZUiGG1lOVdTEqw7j+IiQQQDXV+o9HLIeHQiCD/KuEdf07aTUtaI4Mr2lTx/b8qxz03uuJbyP+o9P2brun3+H8zqrEPb/AHgdq+e0xg+IBiCGCkiVnUNbdFu2bdshbrAqVAEiZJBJLZJnPqKD0XxPdtEMvI4yQR9CDIPuKfu9rWqH89p1jzW4BUzy1vCOP9ym3PeTVqdrPJr0uolGO1+1Fns9SQdNN1gBcukXGg21luVzEqfkBJEFmaB5iQo+Dl093TRqEW3deAl3LbiDBODEE8nkH8JAyFp/hZSgtyNQu4kfe+E4Mf8A67hCHJPyFuO84l6izaXTvprq3rQMhN1sBZBWCrECMLypJkGOYpqNkdVS71/sJ1HxGbTPY1LKcgBgu5WIgQwA8rgAk4BJkyZr3Tasai4thb/3TKwayWlAqlPNid4jiM4GDFLdH8Q6dHdbu/UEHaj3dzgpICqNoCjEH5eAYzFE9Q1yEbtNbAvK/l8I3CCDInJheeCqwIyOKj8i6Goms/n7/wBAfUvFsND3E2Wrm1Qq7Lmw7CDMCSUMAxg/pTDX/Ef31lbMMpJR9oaAGVV2iM7gFU+WY/3TTDRdYtad7ly5bX7XIVQNtz7sAKoHcyc49TI4quJ1K6l654tpjdYkosAmTBMjd5ZEzPYAdoqNLuJu5oedVu3rllLi2/DggLcJLopIC5aAHgYICkbhzwKXfGPRWt3QGuW/NaBc2wZl2JUMGgLugkZ4t8AATrrviLU6q+thFa0E85dtrGYETMW0TyABQAAQOYFNdPb0tzUXVAtr4DDzOd2/YGDBi7eYnev1K+iCkjDa6jwBNy5Av/T4TSWrm3a9wOPKHksGBBJDcdiPQ9jgR/BfRtPqdOyMLn2pkwSSBAYAOD+6CRwYO2ABONrfxmtzS3LKKr7PF8ODDhS5uduQfYBQC1bdP0XiWrTqGHypCxuB4O2Rgkhs5yfpTDwgpVT4IdBf1dpGtWyrgEeIXWCk4Vst5oHIheD2k0u1PSLtm9u8TwLhzc3YXYYAdW37iPNniBkTBAO6Z1K/u1FlhcupcO5n2BmhgIZkgNA8rrAxHGMBdK6k3ii01yy6M07m5A3ZkmIkmCGgkehzRKptNFl6QlzSEMzLetk7h4ZJieGIJJE/NjB5B53POi9aZrtxfUzg8n1jiffvA9KUajSWktlzp7JPG/T3NyqINwb0MBPKs447DNTf6f4TI1ktc3KS04ggAwPf2rmddHgpvd2/suC6jscmoddZ8oMUgfrL2/DHhOzXPlCwe0wTwp+tEf68QyrfQ2iT5dzKQSO0gxPtXLWnNxygUHG4VPBoH4g6i9nSu4MM2F9Zb+oEmp9X1QMyIoy5H5ADJ/SgviPpN2+1kW9mxDubcTBOIkDJH963dFDNsq1H5BXw/pPB06LBDEbm/wDJsn+35VlFaazcC/eXdzeoUKPoBmsra8vkRHJek3bBugXFJ329rAYYXAy+UMe5yJHrTHrnW7t2/aCBFFthssqZ3MMCTyTNV21b8K4txFNzw3AGZ3XJJwPpTzSs9rUPcujw7dwwWZASC3Lf34OK2m3TbkgjqjNp7beI6i88lvDAZyzTOf3RxHoKS6W7c01lhJV9SQCBO4qPUD1mIq19OXS71axcW3eceHLhm3SRlQ0kTB47GiuudO1Gne49jw9Q1z/uwAbaKMLsOQZkyOaF0Se1vPsJ9Cgvvb2q8rn7yFXyxtXAJwBPejnZ3un7cVN+2ZtDcBbER5zABJ9FihOkjbudWN0Os3wywUnAYcbWB4itehfe3bl26b11VhLRI3HaBnPb0xSydIsWa7slHRjdvNfNxW4ksnBg4A9jn8/as6n0MW7ou+Kb97hbYSRmfzMVLaZFW5qF3/ZWUgk3DuDgblZVJnBxOME81Fe6d4UXkul3Klrd4eYCcbWHIkYBpI7m0xrjVVbFun0N4MTdYKpVicSZiAmfLJ/hQA6gVtsNm1yQgQZE+rTy38qa9N6lc1T3rK+a0cnxMMCD808DP84oXS6abnhgBrG8F3YhTM7Wj1nGe01bwUtWsM63+zjrg1mjS253XbI8O4M5KgRPriPzmn2q0oAjge2K5H+z3rJ0etJYfdagbFkeYDcAjGO3b85rtl20DFWLJy9WOxlc1Urwa59+0vp2+wl0LLW2ye+0/wBJiuoazQNJgT+eaq3W9HvtupESCCP5E/nFVzQIs4navD0ouxr2UgqSCO9AdQ04V8YFQo9UOBamXnQdYRwA0I//ANW/t9KdaPql+0CEc7e6g+X80Mr/AArnOnJJAESTAAySavPSOiNagXbhn9wEY/X+lJLW8PklWNE19ggrc0lk7vmNtWsMZznw9oJn1U8VDe6dp3+W9et9ou2reoHcZYeG5weTJ96lbQKeHj8pqP8A0w/vj9KK6qPdjxc18rZtpuiBI26yw6k5RrLHbiSwFwx24OJiZzM2t6S63rWqs3H1DJ5SqrbACMpknYqGAM+sxzFBnpxHLAflSbXa3awVEa5OAflBPsc1F1EZYTLvE1Kyb/EumdyL+jNwtkHwg28KY3eVZkEwfQRk5FLtdo1eUtna22CXU2S2MlixAYzxJxiBTvpuhYXJ2soLQzW2LMCRIA455McU/tNqfw6i8FjdButIHvmA3t2o/E6a5LJ6kpSbSx6nNundPKrNlyl2I2DDMO8D8QkcZPNWHpnQuoWd7aO1qnRwQRc05WZ79hM5ken0my6Lqb3WZjqLyqvyE3C1xhncMcZBxyR2r1XF60zr4twpl97XAQAc7ZMSQMSDQ+KhdUxFKSWEv3Enw2dVptQy6uwbfjCSu1ACFBjAJBE5ZPxRJwIJd3prujhDp13OTu8RiVLMGaIQhuwyTEHgzXmhu2L1shrqJvbdbm2NxUQYkkznEATFMdOxS210qiP4gFshYG0bQpAxyZMUr6tLFEUpVznzB+mfC1m2rMWclV8zqzKDcmYKgiEACwPcmeKM6k67tMGJtEETtwoIGAe+wiRznFG6rVDN17lu2rCGEiGPGZ79qT3raiz4Ya6C4Cszqdu1JkgnIkcR6isGrqucsvFkSwNtMNrOrkFFG9QeFHePWTn86gtaEMp32rZIAZtyzt3THPfnI9K01Ft7dpVsqjl4AZ2JJ7wD9J74iidRq7dy8im04vrEqSSpXMgtwV5Oe8UNOClbJdAnRNOiObil2QiFLQRM+YL3gRFPFvT+dLVtW/tP3XkCpIHCFifNj5SRA4/eqI3HK+LtFq2D5oO4EboLY+URmnWooPaK1eRsSa9peZnyNcdTkFNrD8jFZVnjRBtOSnR7NrC4VONm2QGwQzKe5Hr3miuvaFVWzdHiX0DAu3mMiQYJ4B5FME68gtJbG1/CfaqsPUmIPKxNL9P1O5dd2D/Z7YuDxBzhjtPk+WQJ9OK6ll7jHhPkaaNE3NfI22f+y05HMrjMmdoMGKa2rCahr6OXQDaytPeYcbhiRImPc14ypdt27emIUKhCFyIZ1YjeBPmbkgD25oa8dPaRFuX3uMWEAMQu7gEmAB7n6zSL9TsdLKfYm14KaS74cK7PsQkE+IIA8v7zeY8dxUw6otm3btkN4aASo8m4Hkjyz37k0t6hr/DcXtRd8VSIt2gg2gmRukNgjsRnPaK10yanVyiXHtqFMM6gA+wJ4JHc8z3p2l3Hby6+wW/X9O9ssLD7bS8jbAMfhOJ5HvSfpzM+lvk2/DRiXVj+KCMHvgces15b0eTss7U04Pit8+929ASAYj+P0qL4l1JFizpzbJuDa25Wwfw7YjnHrFRCuVK32PLVvYilG3RYDsqETLGfN3IUT9JqDWaoBLKg7jOFfC7OQD/OT3qS9ohbtIt+yVIH3f4lIYzysEtBjOD7VDat3tp3YQthX5J4Ajn0xUSEboc9P0SXOo6cqqBVuW2KI5baNyj09cmK+hb4iuBfCvSn+16S0u1ktXlZnErwwJWQPMe1d4vuSYH+e1PEwdSv1IgW5mf0pD8RWPK1z2zAp8yEcZH+dqVfEJ//AB3/APH19cVJLBnTycB6vpg049/ofWq8tXHX2YYiqtqdOfEAH4jA+pMVQi4tvwD0XcxvtwuEkcnufyqz6+3LT29f84qXpSJZtIkGFAHtPejrhtsDBBrj6s3KTZogqEDagqa3u9XRRLGKS/EWk239pu7VZTt9iPQd5qC3cQMjInieTa4bkNPPrNWLSTSZZuJtT1V77+Gh2IRlzIxMY/vUl3TNYIVH33+ACGcbP3gewj+Jpra06W7a3hcLeEmbbKVU99vHYjEzUuqfdDlRYcLKBT/1ARMTxIP4eaeL7JYAR6K2bSz94i71YAZIYmCY788d6N11u2bzMH3u4CsGX/ork74HuBzSy4wFxFuv47OuAGC7GGQQI5nEHNbrrLiMFDl9Su1X3CUZWOAP3YB/gTSuLlmyB3RPE8a+9l0u+UAuRCg+aODzxMCpbGva1aK7rirdtsx8QAktyduZUGW7d6D6ujWjc3b0Z12W1tyFbBLHdwOTzwBQt3qSi9cW5duhWtrid4BGMmMCIwPz9wou7SIqXI10mma3bVru3ZzbuL5jbJ4BxnmJoe1ea9bW5d33bYMtshNhUnzQcsccdqy11O3bW5va4tvEKBIY87p7Z+nE0PZ1TLZAk6Z7rQA3nRyTkkx5cebtUq3dAHPU1s39OlzYFRnUozHazEmAd3aTn8qlvdQPhB1kXUPhyzbhuwGkd1n+VBjQXLWnZyfHVECW7W2Nx9VEmCf5ULpOnpssunlvAw24ttfymWk4+h5pZZefMNmXHS4yq7PKsTdS1O23ElSByJO04OZ9Jpp0tAmlvXjcPhlm2GIdhMCd2fmwB2EetL31iWS1vUKCXJYXLKltpkbQ2JnsCcGK81oa1cAvBXVrMsgME+YDcFJ8xzBMYgZ7UzjdBuye5bNu2ttrviG197NyIKEnylgAeSex4/KtgjKHW44so5lQrA2oPYSMTyRjnFC6fWyRct2SbIMnxARGwOBGMQx/hTLVXb99hZdLS2rlssygSwAjEnHfmO350kn5gBuk9SZbYt22vstslNyKpUwexjIz/CsoR+ti0SgF5YJ4CBT7rI4P968prn2BgStoEvaazp7doI5vO7i4QsfhIB59PbigOqafYrhYDs4DsZwCBkCIM5Oc1P1n5vtIcBbnlRdu08mSMiCB6kSK9szsKrbbw0thyxH+6AzSZJLHA9h2FdfbRpdL8/KGXWdXYtWrfhpddF8pd/IqkYDgAH1mIFV1k+733IJ+cAb2Jzhm9Z7ExzR2uu2b/wBnZWbbddUZGadp3ROwGCBOO0URqukXr2ouWklLJeG+UCOVA5Ex6YEimWMBq7f2F3w7cZEe61lLyMTIkblI4JmcZ/hTjVdWZ7PgOhUtm14UNtgAqG4KkATOcRSLrtjT6ZBas3GdmbzErhlmPQSQZ5xWa3qF5LltNxY2rXlV4heMAgkticMeO0RRKr2rPoN9TpHslUS6NpK3GLkgzvC7c8mRJjHlPoa26loFu3PtDWzdtIs3HLGMkwEAnzzuIHcfUUPcv2Gb/wDP3G7s3bbSYWRuBaDMj93ESc0LputPqkGmTFvcXZtoDKAScQcHgTFQtxKVfsS9U0iLtS25a3k2iZngllbce0TB4MjvSzSZ89xWMeYMu4gHJBg+49xUZvKxdhb8QLcDFmMyMSD3jH86uPS9Le1bWbdq5btb2AbYqzs2mWIK/ug8yZjAoCSq3LyLB+zTpNy+tq+42WbYBWIJuMpxH7sH5u849a6XcvRxUWm0CWraWk8qIIC+w7es959STXo0w7MT/GniqOXqajm7ZoLv5VXfirXSoWeTnFOtVfxAP1xVW11suC3I/wA7UG+wqRzzrlra7H3pN0nReJqUHo24/QZqxfEi/OfcVB8IabL3O7Hav0GSf89Kza0tsWy2OS4JpQBPYfzqB9KFk8fSm32WLMdzVc1uqQsqXWZVYGdoJMjtgSAfX+9cSNylg1xwhJr7a3dXhTcNtVgDv5iSJ4BiiNLp3ckMuzxWLJ3dCI5A/vFSqyG8GR1tJbXyyYJAPJBifSDnNbXuoKz3DbBa44C7klArQcHPEZmtbvsSsk2s6idMoN2y1xxA38jM5ifLx6Uv1t93YBTv3uDaW0RCOATyeOJP50fobBAhdxvp5iXeUYtIyCZOBwOKlsQXt6cFFuo3iXGGFAM8T+KWj2iaHHAfqB6tmCuuthd21QbYOTmN5iQfpiBTDrK+FZ8RbaF8Q9sCCMBiy94XvSXqFzxL4W0PEFs+Vi5JdwfmnuFPc+pFNh1FEe6HQwUAuBc7bhwIjPmBH+Gi041/BGRvf2W18RrzqqMy3AS3lPqPaQKAXpN3UraRBbTwzulgQXXd+I+pHp61v0vT+HbdbzeDbK5XdO5VAmD8wyeBHaiwQ5ZpuOERRbEYTcOGM/NgTPFHc08fcFEutsXbe5kRDbZAu0nBJMAhu3PccVJd8ZrYgC2bA2nG4OSowM8dvUzUaai4um+zkLcNxWHmbaLcgwAwGQDxgHHHoDa6Y0FbjOAuwMssTgAi575xI9PahKO1ZChho711dguXivkLFWgEZgAH19eTkUalhrS2bT3xtKsStxdx5WFERMEgZmk1xluO1x2VrNshg+yAxUhoE4JXiAeTU9/qAv3G2Blt3sF5HkVQMDOGJPbjPelcc2HCRFe6bd0+lus3iKSIIBDSswMRI+uYn2ra3qtLfS0iOZKj7+4CWDiCFDN35PpRR6gqKy37ha3MBwzF1DCACp5zjEnNeaZ9tkJeEWxd3bmHBkbA2IBIx6YppN1nm+wtEzdLBtsBcdS5lr4aEInIQGYJAz/kBPZuXbpvWNQbnhA2yGIg94G0A8xmmuss+JbFhmtraSGkFeMwCCPLETQ/TdRYtKd6N4QaBeK/MDEZ+aATtBIjFK37v6E5I9LqAEHip4txhLMpEfSJxHEe1ZSPqHVRpLty3p2ZbZbfDKTlomCckd/zrKtqfZB3pCfSaR7th1ZQfCJAkyYOCMmCBGP+KY9H6o1zS3BbVVusEQtJl1XOe05A7c1lZXWqy2ttULul9KNq8try+IHDF2E7Vg7hgkEQeOZFadd60q3j9m3rtBBIaN3+7MxnsOAoyKysoEmtsKXmaaDXtaFzcVuSm4gidxMSCzCff+XrWf6mFsi0bRa6zMRBG0SZBBPmkH6cd+2VlQW3VfmSHWa03VZlRbAuZcqzOWjBksSSSTJ4EzTb4Y6CxFy452+IURUTAc3DtVT6Lwxn/g5WUrY0Y0t3egG3p7YumwX2hnBkLjcN2IjiV/jXWf2TdEUC/qmY3Xd2tqzHgCC5jABLECfRfTn2splyZ+owml5l6vsY4EGl9zWAScY7f5isrKd8HPQo6leI8s5P8z/hqHX2QlnHpE96yspF3HZzX4hf7s+7fy71YfhjpgS0kmPpyTyTNZWVz+uk1FF+krZZ3IPGAMVUutaN01dp0MB8EQDxJkSRWVlcnSdT9jU0KzoPFvMCVcm6fMyiON0bP4SDVh1YlRaFrZcG0LcUqADBg5z2OCO9ZWVonJt16B8hQdddtjAQst0KLx+YsxjKwMAnbyMelN9Zorl25bW4tsSp3EEnIjjHOea8rKksJSXIr5E5Hh/aLmjFtdgKtuU5K5JH9vaiTpov2dgVjcUs27G5hBExmcn2EfSsrKtnh0CJFqhecXxtQ7mW2DgKgYrIiZJk8/SpdXY8Fb1oMG3JuckRH4cR7CvKygn2/OxGQ6R1FlCLYUWl+8Ps5PHc5E/SpLDBEuFLh8SyfMSJlfmjPI2n8qysp5wV0BM1v9YYoj/dyJuLuWYVwIBjAPeRWdR1h32n8VRcggqLZ2leZPefQ8/09rKRrKDeAPqWtd/Nctp4YG1dv4nzBMiQBH50VtVdM1wmd5GxcwWkBccZaDmvaym2qlXmFHvVrltCpZAL6wSFA+8A9+ARzk9q2vs+rW0S+y0xxtwQ6yRJxOR6DisrKklUN3cXua2NXbtymosePcQkG55fMORgkRg8V7WVlV1eQ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8" name="Picture 8" descr="http://t0.gstatic.com/images?q=tbn:ANd9GcSLC2VieYRjnbZERb86grWfOSI7E6-XnrUXlJ-FjGAzTnZhzZAYiQ"/>
          <p:cNvPicPr>
            <a:picLocks noChangeAspect="1" noChangeArrowheads="1"/>
          </p:cNvPicPr>
          <p:nvPr/>
        </p:nvPicPr>
        <p:blipFill>
          <a:blip r:embed="rId4"/>
          <a:srcRect/>
          <a:stretch>
            <a:fillRect/>
          </a:stretch>
        </p:blipFill>
        <p:spPr bwMode="auto">
          <a:xfrm>
            <a:off x="5143504" y="642918"/>
            <a:ext cx="3714776" cy="2663426"/>
          </a:xfrm>
          <a:prstGeom prst="rect">
            <a:avLst/>
          </a:prstGeom>
          <a:noFill/>
        </p:spPr>
      </p:pic>
      <p:pic>
        <p:nvPicPr>
          <p:cNvPr id="5130" name="Picture 10" descr="http://t1.gstatic.com/images?q=tbn:ANd9GcTP4bO0omBpNlXHcg-SjU1qi_V3CFc-alVxbkb2iRxhGj7pQDUs"/>
          <p:cNvPicPr>
            <a:picLocks noChangeAspect="1" noChangeArrowheads="1"/>
          </p:cNvPicPr>
          <p:nvPr/>
        </p:nvPicPr>
        <p:blipFill>
          <a:blip r:embed="rId5"/>
          <a:srcRect/>
          <a:stretch>
            <a:fillRect/>
          </a:stretch>
        </p:blipFill>
        <p:spPr bwMode="auto">
          <a:xfrm>
            <a:off x="5214942" y="3644142"/>
            <a:ext cx="3643338" cy="248996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e 1"/>
          <p:cNvGrpSpPr>
            <a:grpSpLocks/>
          </p:cNvGrpSpPr>
          <p:nvPr/>
        </p:nvGrpSpPr>
        <p:grpSpPr bwMode="auto">
          <a:xfrm rot="-5400000">
            <a:off x="-3135313" y="3135313"/>
            <a:ext cx="6881813" cy="611188"/>
            <a:chOff x="-13772" y="0"/>
            <a:chExt cx="9157772" cy="565920"/>
          </a:xfrm>
        </p:grpSpPr>
        <p:sp>
          <p:nvSpPr>
            <p:cNvPr id="25606"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25607"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25608"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pic>
        <p:nvPicPr>
          <p:cNvPr id="25603" name="Picture 2" descr="C:\Documents and Settings\Vale\Bureau\IMAGES\URSULA\PICTURES\index.jpg3.jpg"/>
          <p:cNvPicPr>
            <a:picLocks noChangeAspect="1" noChangeArrowheads="1"/>
          </p:cNvPicPr>
          <p:nvPr/>
        </p:nvPicPr>
        <p:blipFill>
          <a:blip r:embed="rId2"/>
          <a:srcRect/>
          <a:stretch>
            <a:fillRect/>
          </a:stretch>
        </p:blipFill>
        <p:spPr bwMode="auto">
          <a:xfrm>
            <a:off x="1465263" y="620713"/>
            <a:ext cx="6911975" cy="3189287"/>
          </a:xfrm>
          <a:prstGeom prst="rect">
            <a:avLst/>
          </a:prstGeom>
          <a:noFill/>
          <a:ln w="9525">
            <a:noFill/>
            <a:miter lim="800000"/>
            <a:headEnd/>
            <a:tailEnd/>
          </a:ln>
        </p:spPr>
      </p:pic>
      <p:sp>
        <p:nvSpPr>
          <p:cNvPr id="25604" name="Titre 1"/>
          <p:cNvSpPr txBox="1">
            <a:spLocks/>
          </p:cNvSpPr>
          <p:nvPr/>
        </p:nvSpPr>
        <p:spPr bwMode="auto">
          <a:xfrm>
            <a:off x="611188" y="908050"/>
            <a:ext cx="8267700" cy="3092454"/>
          </a:xfrm>
          <a:prstGeom prst="rect">
            <a:avLst/>
          </a:prstGeom>
          <a:noFill/>
          <a:ln w="9525">
            <a:noFill/>
            <a:miter lim="800000"/>
            <a:headEnd/>
            <a:tailEnd/>
          </a:ln>
        </p:spPr>
        <p:txBody>
          <a:bodyPr/>
          <a:lstStyle/>
          <a:p>
            <a:pPr algn="ctr"/>
            <a:r>
              <a:rPr lang="fr-FR" sz="8000" b="1" dirty="0" smtClean="0">
                <a:solidFill>
                  <a:schemeClr val="bg1"/>
                </a:solidFill>
                <a:latin typeface="Forte" pitchFamily="66" charset="0"/>
                <a:cs typeface="Tahoma" pitchFamily="34" charset="0"/>
              </a:rPr>
              <a:t>SOME </a:t>
            </a:r>
          </a:p>
          <a:p>
            <a:pPr algn="ctr"/>
            <a:r>
              <a:rPr lang="fr-FR" sz="8000" dirty="0" smtClean="0">
                <a:solidFill>
                  <a:srgbClr val="92D050"/>
                </a:solidFill>
                <a:latin typeface="Forte" pitchFamily="66" charset="0"/>
                <a:cs typeface="Tahoma" pitchFamily="34" charset="0"/>
              </a:rPr>
              <a:t>C</a:t>
            </a:r>
            <a:r>
              <a:rPr lang="fr-FR" sz="8000" b="1" dirty="0" smtClean="0">
                <a:solidFill>
                  <a:schemeClr val="bg1"/>
                </a:solidFill>
                <a:latin typeface="Forte" pitchFamily="66" charset="0"/>
                <a:cs typeface="Tahoma" pitchFamily="34" charset="0"/>
              </a:rPr>
              <a:t>ONGO PICTURE</a:t>
            </a:r>
            <a:endParaRPr lang="fr-FR" sz="8000" b="1" dirty="0">
              <a:solidFill>
                <a:schemeClr val="bg1"/>
              </a:solidFill>
              <a:latin typeface="Forte" pitchFamily="66" charset="0"/>
              <a:cs typeface="Tahoma" pitchFamily="34" charset="0"/>
            </a:endParaRPr>
          </a:p>
        </p:txBody>
      </p:sp>
      <p:sp>
        <p:nvSpPr>
          <p:cNvPr id="25605" name="Titre 1"/>
          <p:cNvSpPr txBox="1">
            <a:spLocks/>
          </p:cNvSpPr>
          <p:nvPr/>
        </p:nvSpPr>
        <p:spPr bwMode="auto">
          <a:xfrm>
            <a:off x="787400" y="4724400"/>
            <a:ext cx="8267700" cy="1847872"/>
          </a:xfrm>
          <a:prstGeom prst="rect">
            <a:avLst/>
          </a:prstGeom>
          <a:noFill/>
          <a:ln w="9525">
            <a:noFill/>
            <a:miter lim="800000"/>
            <a:headEnd/>
            <a:tailEnd/>
          </a:ln>
        </p:spPr>
        <p:txBody>
          <a:bodyPr/>
          <a:lstStyle/>
          <a:p>
            <a:pPr algn="ctr"/>
            <a:r>
              <a:rPr lang="fr-FR" sz="6000" b="1" dirty="0" smtClean="0">
                <a:latin typeface="Forte" pitchFamily="66" charset="0"/>
                <a:cs typeface="Tahoma" pitchFamily="34" charset="0"/>
              </a:rPr>
              <a:t>Monument and </a:t>
            </a:r>
            <a:r>
              <a:rPr lang="fr-FR" sz="6000" b="1" dirty="0" err="1" smtClean="0">
                <a:latin typeface="Forte" pitchFamily="66" charset="0"/>
                <a:cs typeface="Tahoma" pitchFamily="34" charset="0"/>
              </a:rPr>
              <a:t>landscape</a:t>
            </a:r>
            <a:endParaRPr lang="fr-FR" sz="11500" b="1" dirty="0">
              <a:latin typeface="Forte" pitchFamily="66" charset="0"/>
              <a:cs typeface="Tahoma" pitchFamily="34" charset="0"/>
            </a:endParaRPr>
          </a:p>
        </p:txBody>
      </p:sp>
    </p:spTree>
  </p:cSld>
  <p:clrMapOvr>
    <a:masterClrMapping/>
  </p:clrMapOvr>
  <p:transition spd="slow">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7650" name="Titre 7"/>
          <p:cNvSpPr txBox="1">
            <a:spLocks/>
          </p:cNvSpPr>
          <p:nvPr/>
        </p:nvSpPr>
        <p:spPr bwMode="auto">
          <a:xfrm rot="1644074">
            <a:off x="4533900" y="850900"/>
            <a:ext cx="4752975" cy="1271588"/>
          </a:xfrm>
          <a:prstGeom prst="rect">
            <a:avLst/>
          </a:prstGeom>
          <a:noFill/>
          <a:ln w="9525">
            <a:noFill/>
            <a:miter lim="800000"/>
            <a:headEnd/>
            <a:tailEnd/>
          </a:ln>
        </p:spPr>
        <p:txBody>
          <a:bodyPr/>
          <a:lstStyle/>
          <a:p>
            <a:pPr algn="ctr" eaLnBrk="0" hangingPunct="0"/>
            <a:r>
              <a:rPr lang="fr-FR" sz="3600" dirty="0" err="1">
                <a:solidFill>
                  <a:srgbClr val="FFFF00"/>
                </a:solidFill>
                <a:latin typeface="Forte" pitchFamily="66" charset="0"/>
                <a:cs typeface="Tahoma" pitchFamily="34" charset="0"/>
              </a:rPr>
              <a:t>Memorial</a:t>
            </a:r>
            <a:r>
              <a:rPr lang="fr-FR" sz="3600" dirty="0">
                <a:solidFill>
                  <a:srgbClr val="FFFF00"/>
                </a:solidFill>
                <a:latin typeface="Forte" pitchFamily="66" charset="0"/>
                <a:cs typeface="Tahoma" pitchFamily="34" charset="0"/>
              </a:rPr>
              <a:t> Pierre </a:t>
            </a:r>
            <a:r>
              <a:rPr lang="fr-FR" sz="3600" dirty="0" err="1">
                <a:solidFill>
                  <a:srgbClr val="FFFF00"/>
                </a:solidFill>
                <a:latin typeface="Forte" pitchFamily="66" charset="0"/>
                <a:cs typeface="Tahoma" pitchFamily="34" charset="0"/>
              </a:rPr>
              <a:t>Savorgnan</a:t>
            </a:r>
            <a:r>
              <a:rPr lang="fr-FR" sz="3600" dirty="0">
                <a:solidFill>
                  <a:srgbClr val="FFFF00"/>
                </a:solidFill>
                <a:latin typeface="Forte" pitchFamily="66" charset="0"/>
                <a:cs typeface="Tahoma" pitchFamily="34" charset="0"/>
              </a:rPr>
              <a:t> de Brazza</a:t>
            </a:r>
          </a:p>
        </p:txBody>
      </p:sp>
    </p:spTree>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itre 7"/>
          <p:cNvSpPr txBox="1">
            <a:spLocks/>
          </p:cNvSpPr>
          <p:nvPr/>
        </p:nvSpPr>
        <p:spPr bwMode="auto">
          <a:xfrm rot="-384905">
            <a:off x="107950" y="4365625"/>
            <a:ext cx="4752975" cy="1079500"/>
          </a:xfrm>
          <a:prstGeom prst="rect">
            <a:avLst/>
          </a:prstGeom>
          <a:noFill/>
          <a:ln w="9525">
            <a:noFill/>
            <a:miter lim="800000"/>
            <a:headEnd/>
            <a:tailEnd/>
          </a:ln>
        </p:spPr>
        <p:txBody>
          <a:bodyPr/>
          <a:lstStyle/>
          <a:p>
            <a:pPr algn="ctr" eaLnBrk="0" hangingPunct="0"/>
            <a:r>
              <a:rPr lang="fr-FR" sz="3600" dirty="0">
                <a:solidFill>
                  <a:srgbClr val="FFFF00"/>
                </a:solidFill>
                <a:latin typeface="Forte" pitchFamily="66" charset="0"/>
                <a:cs typeface="Tahoma" pitchFamily="34" charset="0"/>
              </a:rPr>
              <a:t>Boulevard Alfred Raoul (Brazzaville )</a:t>
            </a:r>
          </a:p>
        </p:txBody>
      </p:sp>
    </p:spTree>
  </p:cSld>
  <p:clrMapOvr>
    <a:masterClrMapping/>
  </p:clrMapOvr>
  <p:transition spd="slow">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e 1"/>
          <p:cNvGrpSpPr>
            <a:grpSpLocks/>
          </p:cNvGrpSpPr>
          <p:nvPr/>
        </p:nvGrpSpPr>
        <p:grpSpPr bwMode="auto">
          <a:xfrm rot="-5400000">
            <a:off x="-3135313" y="3135313"/>
            <a:ext cx="6881813" cy="611188"/>
            <a:chOff x="-13772" y="0"/>
            <a:chExt cx="9157772" cy="565920"/>
          </a:xfrm>
        </p:grpSpPr>
        <p:sp>
          <p:nvSpPr>
            <p:cNvPr id="4104"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4105"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4106"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4100" name="Tableau 6"/>
          <p:cNvSpPr>
            <a:spLocks noGrp="1" noChangeAspect="1" noChangeArrowheads="1"/>
          </p:cNvSpPr>
          <p:nvPr/>
        </p:nvSpPr>
        <p:spPr bwMode="auto">
          <a:xfrm>
            <a:off x="0" y="0"/>
            <a:ext cx="0" cy="0"/>
          </a:xfrm>
          <a:prstGeom prst="rect">
            <a:avLst/>
          </a:prstGeom>
          <a:noFill/>
          <a:ln w="9525">
            <a:noFill/>
            <a:miter lim="800000"/>
            <a:headEnd/>
            <a:tailEnd/>
          </a:ln>
        </p:spPr>
        <p:txBody>
          <a:bodyPr/>
          <a:lstStyle/>
          <a:p>
            <a:endParaRPr lang="en-US"/>
          </a:p>
        </p:txBody>
      </p:sp>
      <p:graphicFrame>
        <p:nvGraphicFramePr>
          <p:cNvPr id="10" name="Tableau 9"/>
          <p:cNvGraphicFramePr>
            <a:graphicFrameLocks noGrp="1"/>
          </p:cNvGraphicFramePr>
          <p:nvPr/>
        </p:nvGraphicFramePr>
        <p:xfrm>
          <a:off x="1000100" y="571480"/>
          <a:ext cx="7858180" cy="5929354"/>
        </p:xfrm>
        <a:graphic>
          <a:graphicData uri="http://schemas.openxmlformats.org/drawingml/2006/table">
            <a:tbl>
              <a:tblPr firstRow="1" bandRow="1">
                <a:tableStyleId>{616DA210-FB5B-4158-B5E0-FEB733F419BA}</a:tableStyleId>
              </a:tblPr>
              <a:tblGrid>
                <a:gridCol w="7160218"/>
                <a:gridCol w="697962"/>
              </a:tblGrid>
              <a:tr h="5929354">
                <a:tc>
                  <a:txBody>
                    <a:bodyPr/>
                    <a:lstStyle/>
                    <a:p>
                      <a:r>
                        <a:rPr lang="fr-FR" sz="3000" b="1" kern="1200" baseline="0" dirty="0" smtClean="0">
                          <a:solidFill>
                            <a:schemeClr val="tx1"/>
                          </a:solidFill>
                          <a:latin typeface="Tahoma" pitchFamily="34" charset="0"/>
                          <a:ea typeface="Tahoma" pitchFamily="34" charset="0"/>
                          <a:cs typeface="Tahoma" pitchFamily="34" charset="0"/>
                        </a:rPr>
                        <a:t>VIII- AGRICULTURE………………….</a:t>
                      </a:r>
                    </a:p>
                    <a:p>
                      <a:endParaRPr lang="fr-FR" sz="3000" b="1" kern="1200" baseline="0" dirty="0" smtClean="0">
                        <a:solidFill>
                          <a:schemeClr val="tx1"/>
                        </a:solidFill>
                        <a:latin typeface="Tahoma" pitchFamily="34" charset="0"/>
                        <a:ea typeface="Tahoma" pitchFamily="34" charset="0"/>
                        <a:cs typeface="Tahoma" pitchFamily="34" charset="0"/>
                      </a:endParaRPr>
                    </a:p>
                    <a:p>
                      <a:r>
                        <a:rPr lang="fr-FR" sz="3000" b="1" kern="1200" baseline="0" dirty="0" smtClean="0">
                          <a:solidFill>
                            <a:schemeClr val="tx1"/>
                          </a:solidFill>
                          <a:latin typeface="Tahoma" pitchFamily="34" charset="0"/>
                          <a:ea typeface="Tahoma" pitchFamily="34" charset="0"/>
                          <a:cs typeface="Tahoma" pitchFamily="34" charset="0"/>
                        </a:rPr>
                        <a:t>IX- EDUCATION............................... </a:t>
                      </a:r>
                    </a:p>
                    <a:p>
                      <a:endParaRPr lang="fr-FR" sz="3000" b="1" kern="1200" baseline="0" dirty="0" smtClean="0">
                        <a:solidFill>
                          <a:schemeClr val="tx1"/>
                        </a:solidFill>
                        <a:latin typeface="Tahoma" pitchFamily="34" charset="0"/>
                        <a:ea typeface="Tahoma" pitchFamily="34" charset="0"/>
                        <a:cs typeface="Tahoma" pitchFamily="34" charset="0"/>
                      </a:endParaRPr>
                    </a:p>
                    <a:p>
                      <a:r>
                        <a:rPr lang="fr-FR" sz="3000" b="1" kern="1200" baseline="0" dirty="0" smtClean="0">
                          <a:solidFill>
                            <a:schemeClr val="tx1"/>
                          </a:solidFill>
                          <a:latin typeface="Tahoma" pitchFamily="34" charset="0"/>
                          <a:ea typeface="Tahoma" pitchFamily="34" charset="0"/>
                          <a:cs typeface="Tahoma" pitchFamily="34" charset="0"/>
                        </a:rPr>
                        <a:t>X- HEALTH....................................... </a:t>
                      </a:r>
                    </a:p>
                    <a:p>
                      <a:endParaRPr lang="fr-FR" sz="3000" b="1" kern="1200" baseline="0" dirty="0" smtClean="0">
                        <a:solidFill>
                          <a:schemeClr val="tx1"/>
                        </a:solidFill>
                        <a:latin typeface="Tahoma" pitchFamily="34" charset="0"/>
                        <a:ea typeface="Tahoma" pitchFamily="34" charset="0"/>
                        <a:cs typeface="Tahoma" pitchFamily="34" charset="0"/>
                      </a:endParaRPr>
                    </a:p>
                    <a:p>
                      <a:r>
                        <a:rPr lang="fr-FR" sz="3000" b="1" kern="1200" baseline="0" dirty="0" smtClean="0">
                          <a:solidFill>
                            <a:schemeClr val="tx1"/>
                          </a:solidFill>
                          <a:latin typeface="Tahoma" pitchFamily="34" charset="0"/>
                          <a:ea typeface="Tahoma" pitchFamily="34" charset="0"/>
                          <a:cs typeface="Tahoma" pitchFamily="34" charset="0"/>
                        </a:rPr>
                        <a:t>XI- CULTURE…………………………</a:t>
                      </a:r>
                    </a:p>
                    <a:p>
                      <a:endParaRPr lang="fr-FR" sz="3000" b="1" kern="1200" baseline="0" dirty="0" smtClean="0">
                        <a:solidFill>
                          <a:schemeClr val="tx1"/>
                        </a:solidFill>
                        <a:latin typeface="Tahoma" pitchFamily="34" charset="0"/>
                        <a:ea typeface="Tahoma" pitchFamily="34" charset="0"/>
                        <a:cs typeface="Tahoma" pitchFamily="34" charset="0"/>
                      </a:endParaRPr>
                    </a:p>
                    <a:p>
                      <a:r>
                        <a:rPr lang="fr-FR" sz="3000" b="1" kern="1200" baseline="0" dirty="0" smtClean="0">
                          <a:solidFill>
                            <a:schemeClr val="tx1"/>
                          </a:solidFill>
                          <a:latin typeface="Tahoma" pitchFamily="34" charset="0"/>
                          <a:ea typeface="Tahoma" pitchFamily="34" charset="0"/>
                          <a:cs typeface="Tahoma" pitchFamily="34" charset="0"/>
                        </a:rPr>
                        <a:t>XII- CONGOLESE FOOD……………..</a:t>
                      </a:r>
                    </a:p>
                    <a:p>
                      <a:endParaRPr lang="fr-FR" sz="3000" b="1" kern="1200" baseline="0" dirty="0" smtClean="0">
                        <a:solidFill>
                          <a:schemeClr val="tx1"/>
                        </a:solidFill>
                        <a:latin typeface="Tahoma" pitchFamily="34" charset="0"/>
                        <a:ea typeface="Tahoma" pitchFamily="34" charset="0"/>
                        <a:cs typeface="Tahoma" pitchFamily="34" charset="0"/>
                      </a:endParaRPr>
                    </a:p>
                    <a:p>
                      <a:r>
                        <a:rPr lang="fr-FR" sz="3000" b="1" kern="1200" baseline="0" dirty="0" smtClean="0">
                          <a:solidFill>
                            <a:schemeClr val="tx1"/>
                          </a:solidFill>
                          <a:latin typeface="Tahoma" pitchFamily="34" charset="0"/>
                          <a:ea typeface="Tahoma" pitchFamily="34" charset="0"/>
                          <a:cs typeface="Tahoma" pitchFamily="34" charset="0"/>
                        </a:rPr>
                        <a:t>XIII- MONUMENTS AND LANDSCAPES..</a:t>
                      </a:r>
                    </a:p>
                  </a:txBody>
                  <a:tcPr marL="91436" marR="91436" marT="45718" marB="45718">
                    <a:lnL w="12700" cmpd="sng">
                      <a:noFill/>
                    </a:lnL>
                    <a:lnR w="3175" cap="flat" cmpd="sng" algn="ctr">
                      <a:no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pPr algn="ctr">
                        <a:lnSpc>
                          <a:spcPct val="150000"/>
                        </a:lnSpc>
                      </a:pPr>
                      <a:endParaRPr lang="fr-FR" sz="3200" b="0" dirty="0" smtClean="0">
                        <a:latin typeface="Tahoma" pitchFamily="34" charset="0"/>
                        <a:cs typeface="Tahoma" pitchFamily="34" charset="0"/>
                      </a:endParaRPr>
                    </a:p>
                  </a:txBody>
                  <a:tcPr marL="91436" marR="91436" marT="45718" marB="45718">
                    <a:lnL w="3175" cap="flat" cmpd="sng" algn="ctr">
                      <a:no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solidFill>
                      <a:schemeClr val="accent3">
                        <a:lumMod val="60000"/>
                        <a:lumOff val="40000"/>
                      </a:schemeClr>
                    </a:solidFill>
                  </a:tcPr>
                </a:tc>
              </a:tr>
            </a:tbl>
          </a:graphicData>
        </a:graphic>
      </p:graphicFrame>
    </p:spTree>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722" name="Titre 7"/>
          <p:cNvSpPr txBox="1">
            <a:spLocks/>
          </p:cNvSpPr>
          <p:nvPr/>
        </p:nvSpPr>
        <p:spPr bwMode="auto">
          <a:xfrm>
            <a:off x="4391025" y="260350"/>
            <a:ext cx="4752975" cy="539750"/>
          </a:xfrm>
          <a:prstGeom prst="rect">
            <a:avLst/>
          </a:prstGeom>
          <a:noFill/>
          <a:ln w="9525">
            <a:noFill/>
            <a:miter lim="800000"/>
            <a:headEnd/>
            <a:tailEnd/>
          </a:ln>
        </p:spPr>
        <p:txBody>
          <a:bodyPr/>
          <a:lstStyle/>
          <a:p>
            <a:pPr algn="ctr" eaLnBrk="0" hangingPunct="0"/>
            <a:r>
              <a:rPr lang="fr-FR" sz="3600" dirty="0">
                <a:solidFill>
                  <a:srgbClr val="FFFF00"/>
                </a:solidFill>
                <a:latin typeface="Forte" pitchFamily="66" charset="0"/>
                <a:cs typeface="Tahoma" pitchFamily="34" charset="0"/>
              </a:rPr>
              <a:t>Pointe-Noire  </a:t>
            </a:r>
            <a:r>
              <a:rPr lang="fr-FR" sz="3600" dirty="0" err="1">
                <a:solidFill>
                  <a:srgbClr val="FFFF00"/>
                </a:solidFill>
                <a:latin typeface="Forte" pitchFamily="66" charset="0"/>
                <a:cs typeface="Tahoma" pitchFamily="34" charset="0"/>
              </a:rPr>
              <a:t>beach</a:t>
            </a:r>
            <a:endParaRPr lang="fr-FR" sz="3600" dirty="0">
              <a:solidFill>
                <a:srgbClr val="FFFF00"/>
              </a:solidFill>
              <a:latin typeface="Forte" pitchFamily="66" charset="0"/>
              <a:cs typeface="Tahoma" pitchFamily="34" charset="0"/>
            </a:endParaRPr>
          </a:p>
        </p:txBody>
      </p:sp>
    </p:spTree>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1746" name="Titre 7"/>
          <p:cNvSpPr txBox="1">
            <a:spLocks/>
          </p:cNvSpPr>
          <p:nvPr/>
        </p:nvSpPr>
        <p:spPr bwMode="auto">
          <a:xfrm rot="-1068803">
            <a:off x="4391025" y="4724400"/>
            <a:ext cx="4752975" cy="1081088"/>
          </a:xfrm>
          <a:prstGeom prst="rect">
            <a:avLst/>
          </a:prstGeom>
          <a:noFill/>
          <a:ln w="9525">
            <a:noFill/>
            <a:miter lim="800000"/>
            <a:headEnd/>
            <a:tailEnd/>
          </a:ln>
        </p:spPr>
        <p:txBody>
          <a:bodyPr/>
          <a:lstStyle/>
          <a:p>
            <a:pPr algn="ctr" eaLnBrk="0" hangingPunct="0"/>
            <a:r>
              <a:rPr lang="fr-FR" sz="3600" dirty="0" smtClean="0">
                <a:solidFill>
                  <a:srgbClr val="FFFF00"/>
                </a:solidFill>
                <a:latin typeface="Forte" pitchFamily="66" charset="0"/>
                <a:cs typeface="Tahoma" pitchFamily="34" charset="0"/>
              </a:rPr>
              <a:t>score of </a:t>
            </a:r>
            <a:r>
              <a:rPr lang="fr-FR" sz="3600" dirty="0">
                <a:solidFill>
                  <a:srgbClr val="FFFF00"/>
                </a:solidFill>
                <a:latin typeface="Forte" pitchFamily="66" charset="0"/>
                <a:cs typeface="Tahoma" pitchFamily="34" charset="0"/>
              </a:rPr>
              <a:t>Pointe-Noire</a:t>
            </a:r>
          </a:p>
        </p:txBody>
      </p:sp>
    </p:spTree>
  </p:cSld>
  <p:clrMapOvr>
    <a:masterClrMapping/>
  </p:clrMapOvr>
  <p:transition spd="slow">
    <p:cover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2770" name="Titre 7"/>
          <p:cNvSpPr txBox="1">
            <a:spLocks/>
          </p:cNvSpPr>
          <p:nvPr/>
        </p:nvSpPr>
        <p:spPr bwMode="auto">
          <a:xfrm>
            <a:off x="4749800" y="549275"/>
            <a:ext cx="4392613" cy="1079500"/>
          </a:xfrm>
          <a:prstGeom prst="rect">
            <a:avLst/>
          </a:prstGeom>
          <a:noFill/>
          <a:ln w="9525">
            <a:noFill/>
            <a:miter lim="800000"/>
            <a:headEnd/>
            <a:tailEnd/>
          </a:ln>
        </p:spPr>
        <p:txBody>
          <a:bodyPr/>
          <a:lstStyle/>
          <a:p>
            <a:pPr algn="ctr" eaLnBrk="0" hangingPunct="0"/>
            <a:r>
              <a:rPr lang="fr-FR" sz="4000" dirty="0" smtClean="0">
                <a:solidFill>
                  <a:srgbClr val="FFFF00"/>
                </a:solidFill>
                <a:latin typeface="Forte" pitchFamily="66" charset="0"/>
                <a:cs typeface="Tahoma" pitchFamily="34" charset="0"/>
              </a:rPr>
              <a:t>Sunset </a:t>
            </a:r>
            <a:r>
              <a:rPr lang="fr-FR" sz="4000" dirty="0" err="1" smtClean="0">
                <a:solidFill>
                  <a:srgbClr val="FFFF00"/>
                </a:solidFill>
                <a:latin typeface="Forte" pitchFamily="66" charset="0"/>
                <a:cs typeface="Tahoma" pitchFamily="34" charset="0"/>
              </a:rPr>
              <a:t>at</a:t>
            </a:r>
            <a:endParaRPr lang="fr-FR" sz="4000" dirty="0">
              <a:solidFill>
                <a:srgbClr val="FFFF00"/>
              </a:solidFill>
              <a:latin typeface="Forte" pitchFamily="66" charset="0"/>
              <a:cs typeface="Tahoma" pitchFamily="34" charset="0"/>
            </a:endParaRPr>
          </a:p>
          <a:p>
            <a:pPr algn="ctr" eaLnBrk="0" hangingPunct="0"/>
            <a:r>
              <a:rPr lang="fr-FR" sz="4000" dirty="0">
                <a:solidFill>
                  <a:srgbClr val="FFFF00"/>
                </a:solidFill>
                <a:latin typeface="Forte" pitchFamily="66" charset="0"/>
                <a:cs typeface="Tahoma" pitchFamily="34" charset="0"/>
              </a:rPr>
              <a:t>Pointe-Noire</a:t>
            </a:r>
          </a:p>
        </p:txBody>
      </p:sp>
    </p:spTree>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re 7"/>
          <p:cNvSpPr txBox="1">
            <a:spLocks/>
          </p:cNvSpPr>
          <p:nvPr/>
        </p:nvSpPr>
        <p:spPr bwMode="auto">
          <a:xfrm>
            <a:off x="107950" y="333375"/>
            <a:ext cx="4032250" cy="647700"/>
          </a:xfrm>
          <a:prstGeom prst="rect">
            <a:avLst/>
          </a:prstGeom>
          <a:noFill/>
          <a:ln w="9525">
            <a:noFill/>
            <a:miter lim="800000"/>
            <a:headEnd/>
            <a:tailEnd/>
          </a:ln>
        </p:spPr>
        <p:txBody>
          <a:bodyPr/>
          <a:lstStyle/>
          <a:p>
            <a:pPr algn="ctr" eaLnBrk="0" hangingPunct="0"/>
            <a:r>
              <a:rPr lang="fr-FR" sz="3600" dirty="0">
                <a:solidFill>
                  <a:srgbClr val="FFFF00"/>
                </a:solidFill>
                <a:latin typeface="Forte" pitchFamily="66" charset="0"/>
                <a:cs typeface="Tahoma" pitchFamily="34" charset="0"/>
              </a:rPr>
              <a:t>Kouilou river</a:t>
            </a:r>
          </a:p>
        </p:txBody>
      </p:sp>
    </p:spTree>
  </p:cSld>
  <p:clrMapOvr>
    <a:masterClrMapping/>
  </p:clrMapOvr>
  <p:transition spd="slow">
    <p:push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4818" name="Titre 7"/>
          <p:cNvSpPr txBox="1">
            <a:spLocks/>
          </p:cNvSpPr>
          <p:nvPr/>
        </p:nvSpPr>
        <p:spPr bwMode="auto">
          <a:xfrm>
            <a:off x="4932363" y="981075"/>
            <a:ext cx="3816350" cy="647700"/>
          </a:xfrm>
          <a:prstGeom prst="rect">
            <a:avLst/>
          </a:prstGeom>
          <a:noFill/>
          <a:ln w="9525">
            <a:noFill/>
            <a:miter lim="800000"/>
            <a:headEnd/>
            <a:tailEnd/>
          </a:ln>
        </p:spPr>
        <p:txBody>
          <a:bodyPr/>
          <a:lstStyle/>
          <a:p>
            <a:pPr algn="ctr" eaLnBrk="0" hangingPunct="0"/>
            <a:r>
              <a:rPr lang="fr-FR" sz="3600">
                <a:solidFill>
                  <a:srgbClr val="FFFF00"/>
                </a:solidFill>
                <a:latin typeface="Forte" pitchFamily="66" charset="0"/>
                <a:cs typeface="Tahoma" pitchFamily="34" charset="0"/>
              </a:rPr>
              <a:t>Niari river</a:t>
            </a:r>
          </a:p>
        </p:txBody>
      </p:sp>
    </p:spTree>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itre 7"/>
          <p:cNvSpPr txBox="1">
            <a:spLocks/>
          </p:cNvSpPr>
          <p:nvPr/>
        </p:nvSpPr>
        <p:spPr bwMode="auto">
          <a:xfrm>
            <a:off x="323850" y="476250"/>
            <a:ext cx="4752975" cy="1081088"/>
          </a:xfrm>
          <a:prstGeom prst="rect">
            <a:avLst/>
          </a:prstGeom>
          <a:noFill/>
          <a:ln w="9525">
            <a:noFill/>
            <a:miter lim="800000"/>
            <a:headEnd/>
            <a:tailEnd/>
          </a:ln>
        </p:spPr>
        <p:txBody>
          <a:bodyPr/>
          <a:lstStyle/>
          <a:p>
            <a:pPr algn="ctr" eaLnBrk="0" hangingPunct="0"/>
            <a:r>
              <a:rPr lang="fr-FR" sz="3600">
                <a:solidFill>
                  <a:srgbClr val="FFFF00"/>
                </a:solidFill>
                <a:latin typeface="Forte" pitchFamily="66" charset="0"/>
                <a:cs typeface="Tahoma" pitchFamily="34" charset="0"/>
              </a:rPr>
              <a:t>Congo river</a:t>
            </a:r>
          </a:p>
        </p:txBody>
      </p:sp>
    </p:spTree>
  </p:cSld>
  <p:clrMapOvr>
    <a:masterClrMapping/>
  </p:clrMapOvr>
  <p:transition spd="slow">
    <p:push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0987186">
            <a:off x="3441589" y="1252737"/>
            <a:ext cx="3786214" cy="1763347"/>
          </a:xfrm>
        </p:spPr>
        <p:txBody>
          <a:bodyPr/>
          <a:lstStyle/>
          <a:p>
            <a:r>
              <a:rPr lang="en-US" b="1" dirty="0" smtClean="0">
                <a:solidFill>
                  <a:srgbClr val="FFFF00"/>
                </a:solidFill>
              </a:rPr>
              <a:t>forest</a:t>
            </a:r>
            <a:endParaRPr lang="en-US" b="1" dirty="0">
              <a:solidFill>
                <a:srgbClr val="FFFF00"/>
              </a:solidFill>
            </a:endParaRPr>
          </a:p>
        </p:txBody>
      </p:sp>
    </p:spTree>
  </p:cSld>
  <p:clrMapOvr>
    <a:masterClrMapping/>
  </p:clrMapOvr>
  <p:transition spd="slow">
    <p:cover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1371806">
            <a:off x="500034" y="2285992"/>
            <a:ext cx="8229600" cy="1143000"/>
          </a:xfrm>
        </p:spPr>
        <p:txBody>
          <a:bodyPr/>
          <a:lstStyle/>
          <a:p>
            <a:r>
              <a:rPr lang="en-US" sz="5400" b="1" dirty="0" smtClean="0">
                <a:solidFill>
                  <a:srgbClr val="FFFF00"/>
                </a:solidFill>
              </a:rPr>
              <a:t>forest</a:t>
            </a:r>
            <a:endParaRPr lang="en-US" sz="5400" b="1" dirty="0">
              <a:solidFill>
                <a:srgbClr val="FFFF00"/>
              </a:solidFill>
            </a:endParaRPr>
          </a:p>
        </p:txBody>
      </p:sp>
    </p:spTree>
  </p:cSld>
  <p:clrMapOvr>
    <a:masterClrMapping/>
  </p:clrMapOvr>
  <p:transition spd="slow">
    <p:cover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encrypted-tbn2.google.com/images?q=tbn:ANd9GcRsn_NvN3lOmj-X5ct8TEyPEwzjoy-lT99OmjWkxG7qlhigilkSAw"/>
          <p:cNvPicPr>
            <a:picLocks noChangeAspect="1" noChangeArrowheads="1"/>
          </p:cNvPicPr>
          <p:nvPr/>
        </p:nvPicPr>
        <p:blipFill>
          <a:blip r:embed="rId2"/>
          <a:srcRect/>
          <a:stretch>
            <a:fillRect/>
          </a:stretch>
        </p:blipFill>
        <p:spPr bwMode="auto">
          <a:xfrm>
            <a:off x="500034" y="214290"/>
            <a:ext cx="8001056" cy="6429420"/>
          </a:xfrm>
          <a:prstGeom prst="rect">
            <a:avLst/>
          </a:prstGeom>
          <a:noFill/>
        </p:spPr>
      </p:pic>
      <p:sp>
        <p:nvSpPr>
          <p:cNvPr id="3" name="Title 2"/>
          <p:cNvSpPr>
            <a:spLocks noGrp="1"/>
          </p:cNvSpPr>
          <p:nvPr>
            <p:ph type="title"/>
          </p:nvPr>
        </p:nvSpPr>
        <p:spPr>
          <a:xfrm rot="21209332">
            <a:off x="563464" y="4733084"/>
            <a:ext cx="6706191" cy="1500198"/>
          </a:xfrm>
        </p:spPr>
        <p:txBody>
          <a:bodyPr/>
          <a:lstStyle/>
          <a:p>
            <a:r>
              <a:rPr lang="fr-FR" dirty="0" smtClean="0">
                <a:solidFill>
                  <a:srgbClr val="FFFF00"/>
                </a:solidFill>
                <a:latin typeface="Forte" pitchFamily="66" charset="0"/>
                <a:cs typeface="Tahoma" pitchFamily="34" charset="0"/>
              </a:rPr>
              <a:t>Mémorial Pierre </a:t>
            </a:r>
            <a:r>
              <a:rPr lang="fr-FR" dirty="0" err="1" smtClean="0">
                <a:solidFill>
                  <a:srgbClr val="FFFF00"/>
                </a:solidFill>
                <a:latin typeface="Forte" pitchFamily="66" charset="0"/>
                <a:cs typeface="Tahoma" pitchFamily="34" charset="0"/>
              </a:rPr>
              <a:t>Savorgnan</a:t>
            </a:r>
            <a:r>
              <a:rPr lang="fr-FR" dirty="0" smtClean="0">
                <a:solidFill>
                  <a:srgbClr val="FFFF00"/>
                </a:solidFill>
                <a:latin typeface="Forte" pitchFamily="66" charset="0"/>
                <a:cs typeface="Tahoma" pitchFamily="34" charset="0"/>
              </a:rPr>
              <a:t> de Brazzaville</a:t>
            </a:r>
            <a:br>
              <a:rPr lang="fr-FR" dirty="0" smtClean="0">
                <a:solidFill>
                  <a:srgbClr val="FFFF00"/>
                </a:solidFill>
                <a:latin typeface="Forte" pitchFamily="66" charset="0"/>
                <a:cs typeface="Tahoma" pitchFamily="34" charset="0"/>
              </a:rPr>
            </a:br>
            <a:endParaRPr lang="en-US" dirty="0">
              <a:solidFill>
                <a:srgbClr val="FFFF00"/>
              </a:solidFill>
            </a:endParaRPr>
          </a:p>
        </p:txBody>
      </p:sp>
    </p:spTree>
  </p:cSld>
  <p:clrMapOvr>
    <a:masterClrMapping/>
  </p:clrMapOvr>
  <p:transition spd="slow">
    <p:cover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itre 7"/>
          <p:cNvSpPr txBox="1">
            <a:spLocks/>
          </p:cNvSpPr>
          <p:nvPr/>
        </p:nvSpPr>
        <p:spPr bwMode="auto">
          <a:xfrm rot="326543">
            <a:off x="4030663" y="4481513"/>
            <a:ext cx="5240337" cy="1081087"/>
          </a:xfrm>
          <a:prstGeom prst="rect">
            <a:avLst/>
          </a:prstGeom>
          <a:noFill/>
          <a:ln w="9525">
            <a:noFill/>
            <a:miter lim="800000"/>
            <a:headEnd/>
            <a:tailEnd/>
          </a:ln>
        </p:spPr>
        <p:txBody>
          <a:bodyPr/>
          <a:lstStyle/>
          <a:p>
            <a:pPr algn="ctr" eaLnBrk="0" hangingPunct="0"/>
            <a:r>
              <a:rPr lang="fr-FR" sz="4000" dirty="0" err="1">
                <a:solidFill>
                  <a:srgbClr val="FFFF00"/>
                </a:solidFill>
                <a:latin typeface="Forte" pitchFamily="66" charset="0"/>
                <a:cs typeface="Tahoma" pitchFamily="34" charset="0"/>
              </a:rPr>
              <a:t>Constitutionnal</a:t>
            </a:r>
            <a:r>
              <a:rPr lang="fr-FR" sz="4000" dirty="0">
                <a:solidFill>
                  <a:srgbClr val="FFFF00"/>
                </a:solidFill>
                <a:latin typeface="Forte" pitchFamily="66" charset="0"/>
                <a:cs typeface="Tahoma" pitchFamily="34" charset="0"/>
              </a:rPr>
              <a:t> court</a:t>
            </a:r>
          </a:p>
          <a:p>
            <a:pPr algn="ctr" eaLnBrk="0" hangingPunct="0"/>
            <a:r>
              <a:rPr lang="fr-FR" sz="4000" dirty="0">
                <a:solidFill>
                  <a:srgbClr val="FFFF00"/>
                </a:solidFill>
                <a:latin typeface="Forte" pitchFamily="66" charset="0"/>
                <a:cs typeface="Tahoma" pitchFamily="34" charset="0"/>
              </a:rPr>
              <a:t>Of Brazzaville</a:t>
            </a:r>
          </a:p>
        </p:txBody>
      </p:sp>
    </p:spTree>
  </p:cSld>
  <p:clrMapOvr>
    <a:masterClrMapping/>
  </p:clrMapOvr>
  <p:transition spd="slow">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3" name="Groupe 4"/>
          <p:cNvGrpSpPr>
            <a:grpSpLocks/>
          </p:cNvGrpSpPr>
          <p:nvPr/>
        </p:nvGrpSpPr>
        <p:grpSpPr bwMode="auto">
          <a:xfrm rot="-5400000">
            <a:off x="-3135313" y="3135313"/>
            <a:ext cx="6881813" cy="611188"/>
            <a:chOff x="-13772" y="0"/>
            <a:chExt cx="9157772" cy="565920"/>
          </a:xfrm>
        </p:grpSpPr>
        <p:sp>
          <p:nvSpPr>
            <p:cNvPr id="6" name="Rectangle 5"/>
            <p:cNvSpPr/>
            <p:nvPr/>
          </p:nvSpPr>
          <p:spPr>
            <a:xfrm>
              <a:off x="-15883" y="0"/>
              <a:ext cx="9142984" cy="18815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Rectangle 6"/>
            <p:cNvSpPr/>
            <p:nvPr/>
          </p:nvSpPr>
          <p:spPr>
            <a:xfrm>
              <a:off x="-15883" y="188150"/>
              <a:ext cx="9142984" cy="1896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Rectangle 7"/>
            <p:cNvSpPr/>
            <p:nvPr/>
          </p:nvSpPr>
          <p:spPr>
            <a:xfrm>
              <a:off x="-30671" y="377771"/>
              <a:ext cx="9142984" cy="1881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sp>
        <p:nvSpPr>
          <p:cNvPr id="5124" name="Titre 1"/>
          <p:cNvSpPr>
            <a:spLocks noGrp="1"/>
          </p:cNvSpPr>
          <p:nvPr>
            <p:ph type="title"/>
          </p:nvPr>
        </p:nvSpPr>
        <p:spPr/>
        <p:txBody>
          <a:bodyPr/>
          <a:lstStyle/>
          <a:p>
            <a:pPr algn="ctr" eaLnBrk="1" hangingPunct="1"/>
            <a:r>
              <a:rPr lang="fr-FR" sz="4800" dirty="0" smtClean="0">
                <a:solidFill>
                  <a:srgbClr val="FF0000"/>
                </a:solidFill>
                <a:latin typeface="Forte" pitchFamily="66" charset="0"/>
                <a:cs typeface="Tahoma" pitchFamily="34" charset="0"/>
              </a:rPr>
              <a:t> THE MAP OF CONGO</a:t>
            </a:r>
          </a:p>
        </p:txBody>
      </p:sp>
      <p:sp>
        <p:nvSpPr>
          <p:cNvPr id="12" name="Content Placeholder 11"/>
          <p:cNvSpPr>
            <a:spLocks noGrp="1"/>
          </p:cNvSpPr>
          <p:nvPr>
            <p:ph idx="1"/>
          </p:nvPr>
        </p:nvSpPr>
        <p:spPr>
          <a:xfrm>
            <a:off x="3714744" y="1285860"/>
            <a:ext cx="4972056" cy="5286412"/>
          </a:xfrm>
        </p:spPr>
        <p:txBody>
          <a:bodyPr/>
          <a:lstStyle/>
          <a:p>
            <a:pPr>
              <a:buNone/>
            </a:pPr>
            <a:r>
              <a:rPr lang="en-US" sz="2000" b="1" dirty="0" smtClean="0">
                <a:latin typeface="Agency FB" pitchFamily="34" charset="0"/>
              </a:rPr>
              <a:t>The Congo is in the </a:t>
            </a:r>
            <a:r>
              <a:rPr lang="en-US" sz="2000" b="1" dirty="0" smtClean="0">
                <a:solidFill>
                  <a:srgbClr val="FF0000"/>
                </a:solidFill>
                <a:latin typeface="Agency FB" pitchFamily="34" charset="0"/>
              </a:rPr>
              <a:t>center Africa</a:t>
            </a:r>
            <a:r>
              <a:rPr lang="en-US" sz="2000" b="1" dirty="0" smtClean="0">
                <a:latin typeface="Agency FB" pitchFamily="34" charset="0"/>
              </a:rPr>
              <a:t>, limited </a:t>
            </a:r>
          </a:p>
          <a:p>
            <a:pPr>
              <a:buNone/>
            </a:pPr>
            <a:r>
              <a:rPr lang="en-US" sz="2000" b="1" dirty="0" smtClean="0">
                <a:latin typeface="Agency FB" pitchFamily="34" charset="0"/>
              </a:rPr>
              <a:t> </a:t>
            </a:r>
            <a:r>
              <a:rPr lang="en-US" sz="2000" b="1" dirty="0" smtClean="0">
                <a:solidFill>
                  <a:srgbClr val="FF0000"/>
                </a:solidFill>
                <a:latin typeface="Agency FB" pitchFamily="34" charset="0"/>
              </a:rPr>
              <a:t>.</a:t>
            </a:r>
            <a:r>
              <a:rPr lang="en-US" sz="2000" b="1" dirty="0" smtClean="0">
                <a:latin typeface="Agency FB" pitchFamily="34" charset="0"/>
              </a:rPr>
              <a:t>in North by </a:t>
            </a:r>
            <a:r>
              <a:rPr lang="en-US" sz="2000" b="1" dirty="0" smtClean="0">
                <a:solidFill>
                  <a:srgbClr val="FF0000"/>
                </a:solidFill>
                <a:latin typeface="Agency FB" pitchFamily="34" charset="0"/>
              </a:rPr>
              <a:t>Cameroon </a:t>
            </a:r>
            <a:r>
              <a:rPr lang="en-US" sz="2000" b="1" dirty="0" smtClean="0">
                <a:latin typeface="Agency FB" pitchFamily="34" charset="0"/>
              </a:rPr>
              <a:t>and the </a:t>
            </a:r>
            <a:r>
              <a:rPr lang="en-US" sz="2000" b="1" dirty="0" smtClean="0">
                <a:solidFill>
                  <a:srgbClr val="FF0000"/>
                </a:solidFill>
                <a:latin typeface="Agency FB" pitchFamily="34" charset="0"/>
              </a:rPr>
              <a:t>Central African Republic</a:t>
            </a:r>
          </a:p>
          <a:p>
            <a:pPr>
              <a:buNone/>
            </a:pPr>
            <a:r>
              <a:rPr lang="en-US" sz="2000" b="1" dirty="0" smtClean="0">
                <a:solidFill>
                  <a:srgbClr val="FF0000"/>
                </a:solidFill>
                <a:latin typeface="Agency FB" pitchFamily="34" charset="0"/>
              </a:rPr>
              <a:t>.</a:t>
            </a:r>
            <a:r>
              <a:rPr lang="en-US" sz="2000" b="1" dirty="0" smtClean="0">
                <a:latin typeface="Agency FB" pitchFamily="34" charset="0"/>
              </a:rPr>
              <a:t>to the east by the </a:t>
            </a:r>
            <a:r>
              <a:rPr lang="en-US" sz="2000" b="1" dirty="0" smtClean="0">
                <a:solidFill>
                  <a:srgbClr val="FF0000"/>
                </a:solidFill>
                <a:latin typeface="Agency FB" pitchFamily="34" charset="0"/>
              </a:rPr>
              <a:t>Democratic</a:t>
            </a:r>
            <a:r>
              <a:rPr lang="en-US" sz="2000" b="1" dirty="0" smtClean="0">
                <a:latin typeface="Agency FB" pitchFamily="34" charset="0"/>
              </a:rPr>
              <a:t> </a:t>
            </a:r>
            <a:r>
              <a:rPr lang="en-US" sz="2000" b="1" dirty="0" smtClean="0">
                <a:solidFill>
                  <a:srgbClr val="FF0000"/>
                </a:solidFill>
                <a:latin typeface="Agency FB" pitchFamily="34" charset="0"/>
              </a:rPr>
              <a:t>Republic of Congo</a:t>
            </a:r>
            <a:r>
              <a:rPr lang="en-US" sz="2000" b="1" dirty="0" smtClean="0">
                <a:latin typeface="Agency FB" pitchFamily="34" charset="0"/>
              </a:rPr>
              <a:t> which is formerly </a:t>
            </a:r>
            <a:r>
              <a:rPr lang="en-US" sz="2000" b="1" dirty="0" smtClean="0">
                <a:solidFill>
                  <a:srgbClr val="FF0000"/>
                </a:solidFill>
                <a:latin typeface="Agency FB" pitchFamily="34" charset="0"/>
              </a:rPr>
              <a:t>Zaire</a:t>
            </a:r>
            <a:r>
              <a:rPr lang="en-US" sz="2000" b="1" dirty="0" smtClean="0">
                <a:latin typeface="Agency FB" pitchFamily="34" charset="0"/>
              </a:rPr>
              <a:t>,</a:t>
            </a:r>
            <a:r>
              <a:rPr lang="en-US" sz="2000" b="1" dirty="0" smtClean="0">
                <a:solidFill>
                  <a:srgbClr val="FF0000"/>
                </a:solidFill>
                <a:latin typeface="Agency FB" pitchFamily="34" charset="0"/>
              </a:rPr>
              <a:t> </a:t>
            </a:r>
          </a:p>
          <a:p>
            <a:pPr>
              <a:buNone/>
            </a:pPr>
            <a:r>
              <a:rPr lang="en-US" sz="2000" b="1" dirty="0" smtClean="0">
                <a:solidFill>
                  <a:srgbClr val="FF0000"/>
                </a:solidFill>
                <a:latin typeface="Agency FB" pitchFamily="34" charset="0"/>
              </a:rPr>
              <a:t>.</a:t>
            </a:r>
            <a:r>
              <a:rPr lang="en-US" sz="2000" b="1" dirty="0" smtClean="0">
                <a:latin typeface="Agency FB" pitchFamily="34" charset="0"/>
              </a:rPr>
              <a:t>the south by </a:t>
            </a:r>
            <a:r>
              <a:rPr lang="en-US" sz="2000" b="1" dirty="0" err="1" smtClean="0">
                <a:solidFill>
                  <a:srgbClr val="FF0000"/>
                </a:solidFill>
                <a:latin typeface="Agency FB" pitchFamily="34" charset="0"/>
              </a:rPr>
              <a:t>Anglola</a:t>
            </a:r>
            <a:endParaRPr lang="en-US" sz="2000" b="1" dirty="0" smtClean="0">
              <a:solidFill>
                <a:srgbClr val="FF0000"/>
              </a:solidFill>
              <a:latin typeface="Agency FB" pitchFamily="34" charset="0"/>
            </a:endParaRPr>
          </a:p>
          <a:p>
            <a:pPr>
              <a:buNone/>
            </a:pPr>
            <a:r>
              <a:rPr lang="en-US" sz="2000" b="1" dirty="0" smtClean="0">
                <a:solidFill>
                  <a:srgbClr val="FF0000"/>
                </a:solidFill>
                <a:latin typeface="Agency FB" pitchFamily="34" charset="0"/>
              </a:rPr>
              <a:t>.</a:t>
            </a:r>
            <a:r>
              <a:rPr lang="en-US" sz="2000" b="1" dirty="0" smtClean="0">
                <a:latin typeface="Agency FB" pitchFamily="34" charset="0"/>
              </a:rPr>
              <a:t>in the Southwest  there's the Gulf of </a:t>
            </a:r>
            <a:r>
              <a:rPr lang="en-US" sz="2000" b="1" dirty="0" smtClean="0">
                <a:solidFill>
                  <a:srgbClr val="FF0000"/>
                </a:solidFill>
                <a:latin typeface="Agency FB" pitchFamily="34" charset="0"/>
              </a:rPr>
              <a:t>Guinea Equatorial</a:t>
            </a:r>
          </a:p>
          <a:p>
            <a:pPr>
              <a:buNone/>
            </a:pPr>
            <a:r>
              <a:rPr lang="en-US" sz="2000" b="1" dirty="0" smtClean="0">
                <a:solidFill>
                  <a:srgbClr val="FF0000"/>
                </a:solidFill>
                <a:latin typeface="Agency FB" pitchFamily="34" charset="0"/>
              </a:rPr>
              <a:t>.</a:t>
            </a:r>
            <a:r>
              <a:rPr lang="en-US" sz="2000" b="1" dirty="0" smtClean="0">
                <a:latin typeface="Agency FB" pitchFamily="34" charset="0"/>
              </a:rPr>
              <a:t>and west by </a:t>
            </a:r>
            <a:r>
              <a:rPr lang="en-US" sz="2000" b="1" dirty="0" smtClean="0">
                <a:solidFill>
                  <a:srgbClr val="FF0000"/>
                </a:solidFill>
                <a:latin typeface="Agency FB" pitchFamily="34" charset="0"/>
              </a:rPr>
              <a:t>Gabon</a:t>
            </a:r>
            <a:r>
              <a:rPr lang="en-US" sz="2000" b="1" dirty="0" smtClean="0">
                <a:latin typeface="Agency FB" pitchFamily="34" charset="0"/>
              </a:rPr>
              <a:t>.</a:t>
            </a:r>
            <a:br>
              <a:rPr lang="en-US" sz="2000" b="1" dirty="0" smtClean="0">
                <a:latin typeface="Agency FB" pitchFamily="34" charset="0"/>
              </a:rPr>
            </a:br>
            <a:endParaRPr lang="en-US" sz="2000" b="1" dirty="0" smtClean="0">
              <a:latin typeface="Agency FB" pitchFamily="34" charset="0"/>
            </a:endParaRPr>
          </a:p>
          <a:p>
            <a:pPr>
              <a:buNone/>
            </a:pPr>
            <a:r>
              <a:rPr lang="en-US" sz="2000" b="1" dirty="0" smtClean="0">
                <a:latin typeface="Agency FB" pitchFamily="34" charset="0"/>
              </a:rPr>
              <a:t>  it consists of the </a:t>
            </a:r>
            <a:r>
              <a:rPr lang="en-US" sz="2000" b="1" dirty="0" smtClean="0">
                <a:solidFill>
                  <a:srgbClr val="FF0000"/>
                </a:solidFill>
                <a:latin typeface="Agency FB" pitchFamily="34" charset="0"/>
              </a:rPr>
              <a:t>equatorial forest</a:t>
            </a:r>
            <a:r>
              <a:rPr lang="en-US" sz="2000" b="1" dirty="0" smtClean="0">
                <a:latin typeface="Agency FB" pitchFamily="34" charset="0"/>
              </a:rPr>
              <a:t>,  a </a:t>
            </a:r>
            <a:r>
              <a:rPr lang="en-US" sz="2000" b="1" dirty="0" smtClean="0">
                <a:solidFill>
                  <a:srgbClr val="FF0000"/>
                </a:solidFill>
                <a:latin typeface="Agency FB" pitchFamily="34" charset="0"/>
              </a:rPr>
              <a:t>rich savanna</a:t>
            </a:r>
            <a:r>
              <a:rPr lang="en-US" sz="2000" b="1" dirty="0" smtClean="0">
                <a:latin typeface="Agency FB" pitchFamily="34" charset="0"/>
              </a:rPr>
              <a:t>,  </a:t>
            </a:r>
            <a:r>
              <a:rPr lang="en-US" sz="2000" b="1" dirty="0" smtClean="0">
                <a:solidFill>
                  <a:srgbClr val="FF0000"/>
                </a:solidFill>
                <a:latin typeface="Agency FB" pitchFamily="34" charset="0"/>
              </a:rPr>
              <a:t>large</a:t>
            </a:r>
            <a:r>
              <a:rPr lang="en-US" sz="2000" b="1" dirty="0" smtClean="0">
                <a:latin typeface="Agency FB" pitchFamily="34" charset="0"/>
              </a:rPr>
              <a:t> </a:t>
            </a:r>
            <a:r>
              <a:rPr lang="en-US" sz="2000" b="1" dirty="0" smtClean="0">
                <a:solidFill>
                  <a:srgbClr val="FF0000"/>
                </a:solidFill>
                <a:latin typeface="Agency FB" pitchFamily="34" charset="0"/>
              </a:rPr>
              <a:t>rivers rich in fish</a:t>
            </a:r>
            <a:r>
              <a:rPr lang="en-US" sz="2000" b="1" dirty="0" smtClean="0">
                <a:latin typeface="Agency FB" pitchFamily="34" charset="0"/>
              </a:rPr>
              <a:t>.</a:t>
            </a:r>
            <a:br>
              <a:rPr lang="en-US" sz="2000" b="1" dirty="0" smtClean="0">
                <a:latin typeface="Agency FB" pitchFamily="34" charset="0"/>
              </a:rPr>
            </a:br>
            <a:r>
              <a:rPr lang="en-US" sz="2000" b="1" dirty="0" smtClean="0">
                <a:latin typeface="Agency FB" pitchFamily="34" charset="0"/>
              </a:rPr>
              <a:t/>
            </a:r>
            <a:br>
              <a:rPr lang="en-US" sz="2000" b="1" dirty="0" smtClean="0">
                <a:latin typeface="Agency FB" pitchFamily="34" charset="0"/>
              </a:rPr>
            </a:br>
            <a:r>
              <a:rPr lang="en-US" sz="2000" b="1" dirty="0" smtClean="0">
                <a:latin typeface="Agency FB" pitchFamily="34" charset="0"/>
              </a:rPr>
              <a:t>the legendary Congo </a:t>
            </a:r>
            <a:r>
              <a:rPr lang="en-US" sz="2000" b="1" dirty="0" smtClean="0">
                <a:solidFill>
                  <a:srgbClr val="FF0000"/>
                </a:solidFill>
                <a:latin typeface="Agency FB" pitchFamily="34" charset="0"/>
              </a:rPr>
              <a:t>River</a:t>
            </a:r>
            <a:r>
              <a:rPr lang="en-US" sz="2000" b="1" dirty="0" smtClean="0">
                <a:latin typeface="Agency FB" pitchFamily="34" charset="0"/>
              </a:rPr>
              <a:t> is the </a:t>
            </a:r>
            <a:r>
              <a:rPr lang="en-US" sz="2000" b="1" dirty="0" smtClean="0">
                <a:solidFill>
                  <a:srgbClr val="FF0000"/>
                </a:solidFill>
                <a:latin typeface="Agency FB" pitchFamily="34" charset="0"/>
              </a:rPr>
              <a:t>second most powerful river in the world </a:t>
            </a:r>
            <a:r>
              <a:rPr lang="en-US" sz="2000" b="1" dirty="0" smtClean="0">
                <a:latin typeface="Agency FB" pitchFamily="34" charset="0"/>
              </a:rPr>
              <a:t>after the </a:t>
            </a:r>
            <a:r>
              <a:rPr lang="en-US" sz="2000" b="1" dirty="0" smtClean="0">
                <a:solidFill>
                  <a:srgbClr val="FF0000"/>
                </a:solidFill>
                <a:latin typeface="Agency FB" pitchFamily="34" charset="0"/>
              </a:rPr>
              <a:t>Amazon</a:t>
            </a:r>
            <a:r>
              <a:rPr lang="en-US" sz="2000" b="1" dirty="0" smtClean="0">
                <a:latin typeface="Agency FB" pitchFamily="34" charset="0"/>
              </a:rPr>
              <a:t> which separates the two closest capital in the world </a:t>
            </a:r>
            <a:r>
              <a:rPr lang="en-US" sz="2000" b="1" dirty="0" smtClean="0">
                <a:solidFill>
                  <a:srgbClr val="FF0000"/>
                </a:solidFill>
                <a:latin typeface="Agency FB" pitchFamily="34" charset="0"/>
              </a:rPr>
              <a:t>Brazzavill</a:t>
            </a:r>
            <a:r>
              <a:rPr lang="en-US" sz="2000" b="1" dirty="0" smtClean="0">
                <a:latin typeface="Agency FB" pitchFamily="34" charset="0"/>
              </a:rPr>
              <a:t>e and </a:t>
            </a:r>
            <a:r>
              <a:rPr lang="en-US" sz="2000" b="1" dirty="0" smtClean="0">
                <a:solidFill>
                  <a:srgbClr val="FF0000"/>
                </a:solidFill>
                <a:latin typeface="Agency FB" pitchFamily="34" charset="0"/>
              </a:rPr>
              <a:t>Kinshasa</a:t>
            </a:r>
            <a:endParaRPr lang="en-US" sz="2000" dirty="0" smtClean="0">
              <a:solidFill>
                <a:srgbClr val="FF0000"/>
              </a:solidFill>
              <a:latin typeface="Agency FB" pitchFamily="34" charset="0"/>
            </a:endParaRPr>
          </a:p>
          <a:p>
            <a:endParaRPr lang="en-US" dirty="0"/>
          </a:p>
        </p:txBody>
      </p:sp>
      <p:pic>
        <p:nvPicPr>
          <p:cNvPr id="9" name="Picture 2" descr="C:\Users\user\Desktop\Carte-Congo.jpg"/>
          <p:cNvPicPr>
            <a:picLocks noChangeAspect="1" noChangeArrowheads="1"/>
          </p:cNvPicPr>
          <p:nvPr/>
        </p:nvPicPr>
        <p:blipFill>
          <a:blip r:embed="rId2"/>
          <a:srcRect/>
          <a:stretch>
            <a:fillRect/>
          </a:stretch>
        </p:blipFill>
        <p:spPr bwMode="auto">
          <a:xfrm>
            <a:off x="142845" y="1219224"/>
            <a:ext cx="3500462" cy="56388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itre 7"/>
          <p:cNvSpPr txBox="1">
            <a:spLocks/>
          </p:cNvSpPr>
          <p:nvPr/>
        </p:nvSpPr>
        <p:spPr bwMode="auto">
          <a:xfrm>
            <a:off x="500034" y="5072074"/>
            <a:ext cx="6072230" cy="1381114"/>
          </a:xfrm>
          <a:prstGeom prst="rect">
            <a:avLst/>
          </a:prstGeom>
          <a:noFill/>
          <a:ln w="9525">
            <a:noFill/>
            <a:miter lim="800000"/>
            <a:headEnd/>
            <a:tailEnd/>
          </a:ln>
        </p:spPr>
        <p:txBody>
          <a:bodyPr/>
          <a:lstStyle/>
          <a:p>
            <a:pPr algn="ctr" eaLnBrk="0" hangingPunct="0"/>
            <a:endParaRPr lang="fr-FR" sz="3600" dirty="0">
              <a:solidFill>
                <a:srgbClr val="FFFF00"/>
              </a:solidFill>
              <a:latin typeface="Forte" pitchFamily="66" charset="0"/>
              <a:cs typeface="Tahoma" pitchFamily="34" charset="0"/>
            </a:endParaRPr>
          </a:p>
        </p:txBody>
      </p:sp>
      <p:sp>
        <p:nvSpPr>
          <p:cNvPr id="3" name="Rectangle 2"/>
          <p:cNvSpPr/>
          <p:nvPr/>
        </p:nvSpPr>
        <p:spPr>
          <a:xfrm>
            <a:off x="500034" y="4286256"/>
            <a:ext cx="6643734" cy="1631216"/>
          </a:xfrm>
          <a:prstGeom prst="rect">
            <a:avLst/>
          </a:prstGeom>
        </p:spPr>
        <p:txBody>
          <a:bodyPr wrap="square">
            <a:spAutoFit/>
          </a:bodyPr>
          <a:lstStyle/>
          <a:p>
            <a:r>
              <a:rPr lang="en-US" sz="3200" b="1" dirty="0" smtClean="0">
                <a:solidFill>
                  <a:srgbClr val="FFFF00"/>
                </a:solidFill>
              </a:rPr>
              <a:t>de Gaulle Square, in honor of General de Gaulle between 1942-1945</a:t>
            </a:r>
          </a:p>
          <a:p>
            <a:r>
              <a:rPr lang="en-US" dirty="0" smtClean="0"/>
              <a:t/>
            </a:r>
            <a:br>
              <a:rPr lang="en-US" dirty="0" smtClean="0"/>
            </a:br>
            <a:endParaRPr lang="en-US" dirty="0"/>
          </a:p>
        </p:txBody>
      </p:sp>
    </p:spTree>
  </p:cSld>
  <p:clrMapOvr>
    <a:masterClrMapping/>
  </p:clrMapOvr>
  <p:transition spd="slow">
    <p:cover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938" name="Titre 7"/>
          <p:cNvSpPr txBox="1">
            <a:spLocks/>
          </p:cNvSpPr>
          <p:nvPr/>
        </p:nvSpPr>
        <p:spPr bwMode="auto">
          <a:xfrm rot="745213">
            <a:off x="4121150" y="4465638"/>
            <a:ext cx="4752975" cy="1079500"/>
          </a:xfrm>
          <a:prstGeom prst="rect">
            <a:avLst/>
          </a:prstGeom>
          <a:noFill/>
          <a:ln w="9525">
            <a:noFill/>
            <a:miter lim="800000"/>
            <a:headEnd/>
            <a:tailEnd/>
          </a:ln>
        </p:spPr>
        <p:txBody>
          <a:bodyPr/>
          <a:lstStyle/>
          <a:p>
            <a:pPr algn="ctr" eaLnBrk="0" hangingPunct="0"/>
            <a:endParaRPr lang="fr-FR" sz="3600" dirty="0">
              <a:solidFill>
                <a:srgbClr val="FFFF00"/>
              </a:solidFill>
              <a:latin typeface="Forte" pitchFamily="66" charset="0"/>
              <a:cs typeface="Tahoma" pitchFamily="34" charset="0"/>
            </a:endParaRPr>
          </a:p>
        </p:txBody>
      </p:sp>
      <p:sp>
        <p:nvSpPr>
          <p:cNvPr id="3" name="Rectangle 2"/>
          <p:cNvSpPr/>
          <p:nvPr/>
        </p:nvSpPr>
        <p:spPr>
          <a:xfrm rot="21301046">
            <a:off x="188972" y="4151622"/>
            <a:ext cx="4572000" cy="1631216"/>
          </a:xfrm>
          <a:prstGeom prst="rect">
            <a:avLst/>
          </a:prstGeom>
        </p:spPr>
        <p:txBody>
          <a:bodyPr>
            <a:spAutoFit/>
          </a:bodyPr>
          <a:lstStyle/>
          <a:p>
            <a:r>
              <a:rPr lang="en-US" sz="3200" b="1" dirty="0" smtClean="0">
                <a:solidFill>
                  <a:srgbClr val="FFFF00"/>
                </a:solidFill>
              </a:rPr>
              <a:t>Ministry of Planning and Land Management</a:t>
            </a:r>
          </a:p>
          <a:p>
            <a:r>
              <a:rPr lang="en-US" dirty="0" smtClean="0"/>
              <a:t/>
            </a:r>
            <a:br>
              <a:rPr lang="en-US" dirty="0" smtClean="0"/>
            </a:br>
            <a:endParaRPr lang="en-US" dirty="0"/>
          </a:p>
        </p:txBody>
      </p:sp>
    </p:spTree>
  </p:cSld>
  <p:clrMapOvr>
    <a:masterClrMapping/>
  </p:clrMapOvr>
  <p:transition spd="slow">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rot="20395959">
            <a:off x="-168198" y="1197543"/>
            <a:ext cx="4572000" cy="954107"/>
          </a:xfrm>
          <a:prstGeom prst="rect">
            <a:avLst/>
          </a:prstGeom>
        </p:spPr>
        <p:txBody>
          <a:bodyPr wrap="square">
            <a:spAutoFit/>
          </a:bodyPr>
          <a:lstStyle/>
          <a:p>
            <a:r>
              <a:rPr lang="en-US" sz="2800" b="1" dirty="0" err="1" smtClean="0">
                <a:solidFill>
                  <a:srgbClr val="FFFF00"/>
                </a:solidFill>
              </a:rPr>
              <a:t>Nabemba</a:t>
            </a:r>
            <a:r>
              <a:rPr lang="en-US" sz="2800" b="1" dirty="0" smtClean="0">
                <a:solidFill>
                  <a:srgbClr val="FFFF00"/>
                </a:solidFill>
              </a:rPr>
              <a:t> tower office building Completed in 1986</a:t>
            </a:r>
            <a:endParaRPr lang="en-US" sz="2800" b="1" dirty="0">
              <a:solidFill>
                <a:srgbClr val="FFFF00"/>
              </a:solidFill>
            </a:endParaRPr>
          </a:p>
        </p:txBody>
      </p:sp>
    </p:spTree>
  </p:cSld>
  <p:clrMapOvr>
    <a:masterClrMapping/>
  </p:clrMapOvr>
  <p:transition spd="slow">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5143512"/>
            <a:ext cx="8443914" cy="1143000"/>
          </a:xfrm>
        </p:spPr>
        <p:txBody>
          <a:bodyPr/>
          <a:lstStyle/>
          <a:p>
            <a:r>
              <a:rPr lang="en-US" b="1" dirty="0" smtClean="0">
                <a:solidFill>
                  <a:srgbClr val="FFFF00"/>
                </a:solidFill>
              </a:rPr>
              <a:t>Roundabout instead of June 5, symbol vestige of the civil war of 1997</a:t>
            </a:r>
            <a:endParaRPr lang="en-US" b="1" dirty="0">
              <a:solidFill>
                <a:srgbClr val="FFFF00"/>
              </a:solidFill>
            </a:endParaRPr>
          </a:p>
        </p:txBody>
      </p:sp>
    </p:spTree>
  </p:cSld>
  <p:clrMapOvr>
    <a:masterClrMapping/>
  </p:clrMapOvr>
  <p:transition spd="slow">
    <p:cover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itre 7"/>
          <p:cNvSpPr txBox="1">
            <a:spLocks/>
          </p:cNvSpPr>
          <p:nvPr/>
        </p:nvSpPr>
        <p:spPr bwMode="auto">
          <a:xfrm>
            <a:off x="-180975" y="549275"/>
            <a:ext cx="4752975" cy="1079500"/>
          </a:xfrm>
          <a:prstGeom prst="rect">
            <a:avLst/>
          </a:prstGeom>
          <a:noFill/>
          <a:ln w="9525">
            <a:noFill/>
            <a:miter lim="800000"/>
            <a:headEnd/>
            <a:tailEnd/>
          </a:ln>
        </p:spPr>
        <p:txBody>
          <a:bodyPr/>
          <a:lstStyle/>
          <a:p>
            <a:pPr algn="ctr" eaLnBrk="0" hangingPunct="0"/>
            <a:r>
              <a:rPr lang="fr-FR" sz="3600" dirty="0">
                <a:solidFill>
                  <a:srgbClr val="FFFF00"/>
                </a:solidFill>
                <a:latin typeface="Forte" pitchFamily="66" charset="0"/>
                <a:cs typeface="Tahoma" pitchFamily="34" charset="0"/>
              </a:rPr>
              <a:t>Jacques </a:t>
            </a:r>
            <a:r>
              <a:rPr lang="fr-FR" sz="3600" dirty="0" err="1">
                <a:solidFill>
                  <a:srgbClr val="FFFF00"/>
                </a:solidFill>
                <a:latin typeface="Forte" pitchFamily="66" charset="0"/>
                <a:cs typeface="Tahoma" pitchFamily="34" charset="0"/>
              </a:rPr>
              <a:t>Opagault</a:t>
            </a:r>
            <a:endParaRPr lang="fr-FR" sz="3600" dirty="0">
              <a:solidFill>
                <a:srgbClr val="FFFF00"/>
              </a:solidFill>
              <a:latin typeface="Forte" pitchFamily="66" charset="0"/>
              <a:cs typeface="Tahoma" pitchFamily="34" charset="0"/>
            </a:endParaRPr>
          </a:p>
        </p:txBody>
      </p:sp>
      <p:sp>
        <p:nvSpPr>
          <p:cNvPr id="3" name="Title 2"/>
          <p:cNvSpPr>
            <a:spLocks noGrp="1"/>
          </p:cNvSpPr>
          <p:nvPr>
            <p:ph type="title"/>
          </p:nvPr>
        </p:nvSpPr>
        <p:spPr>
          <a:xfrm>
            <a:off x="214282" y="857232"/>
            <a:ext cx="8229600" cy="1643074"/>
          </a:xfrm>
        </p:spPr>
        <p:txBody>
          <a:bodyPr/>
          <a:lstStyle/>
          <a:p>
            <a:pPr algn="l"/>
            <a:r>
              <a:rPr lang="fr-FR" dirty="0" smtClean="0"/>
              <a:t/>
            </a:r>
            <a:br>
              <a:rPr lang="fr-FR" dirty="0" smtClean="0"/>
            </a:br>
            <a:r>
              <a:rPr lang="fr-FR" sz="3200" dirty="0" err="1" smtClean="0">
                <a:solidFill>
                  <a:srgbClr val="FFFF00"/>
                </a:solidFill>
              </a:rPr>
              <a:t>Founder</a:t>
            </a:r>
            <a:r>
              <a:rPr lang="fr-FR" sz="3200" dirty="0" smtClean="0">
                <a:solidFill>
                  <a:srgbClr val="FFFF00"/>
                </a:solidFill>
              </a:rPr>
              <a:t> of MSA (Mouvement Socialiste Africain)               in 1960</a:t>
            </a:r>
            <a:endParaRPr lang="en-US" sz="3200" dirty="0">
              <a:solidFill>
                <a:srgbClr val="FFFF00"/>
              </a:solidFill>
            </a:endParaRPr>
          </a:p>
        </p:txBody>
      </p:sp>
    </p:spTree>
  </p:cSld>
  <p:clrMapOvr>
    <a:masterClrMapping/>
  </p:clrMapOvr>
  <p:transition spd="slow">
    <p:cover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I:\congo pictures\images (18).jpg"/>
          <p:cNvPicPr>
            <a:picLocks noChangeAspect="1" noChangeArrowheads="1"/>
          </p:cNvPicPr>
          <p:nvPr/>
        </p:nvPicPr>
        <p:blipFill>
          <a:blip r:embed="rId2"/>
          <a:srcRect/>
          <a:stretch>
            <a:fillRect/>
          </a:stretch>
        </p:blipFill>
        <p:spPr bwMode="auto">
          <a:xfrm>
            <a:off x="214282" y="142852"/>
            <a:ext cx="4143404" cy="3318207"/>
          </a:xfrm>
          <a:prstGeom prst="rect">
            <a:avLst/>
          </a:prstGeom>
          <a:noFill/>
        </p:spPr>
      </p:pic>
      <p:pic>
        <p:nvPicPr>
          <p:cNvPr id="74755" name="Picture 3" descr="I:\congo pictures\images (22).jpg"/>
          <p:cNvPicPr>
            <a:picLocks noChangeAspect="1" noChangeArrowheads="1"/>
          </p:cNvPicPr>
          <p:nvPr/>
        </p:nvPicPr>
        <p:blipFill>
          <a:blip r:embed="rId3"/>
          <a:srcRect/>
          <a:stretch>
            <a:fillRect/>
          </a:stretch>
        </p:blipFill>
        <p:spPr bwMode="auto">
          <a:xfrm>
            <a:off x="214282" y="3569703"/>
            <a:ext cx="4112894" cy="3002569"/>
          </a:xfrm>
          <a:prstGeom prst="rect">
            <a:avLst/>
          </a:prstGeom>
          <a:noFill/>
        </p:spPr>
      </p:pic>
      <p:pic>
        <p:nvPicPr>
          <p:cNvPr id="74756" name="Picture 4" descr="I:\congo pictures\images.jpg"/>
          <p:cNvPicPr>
            <a:picLocks noChangeAspect="1" noChangeArrowheads="1"/>
          </p:cNvPicPr>
          <p:nvPr/>
        </p:nvPicPr>
        <p:blipFill>
          <a:blip r:embed="rId4"/>
          <a:srcRect/>
          <a:stretch>
            <a:fillRect/>
          </a:stretch>
        </p:blipFill>
        <p:spPr bwMode="auto">
          <a:xfrm>
            <a:off x="4419704" y="214290"/>
            <a:ext cx="4441716" cy="6429420"/>
          </a:xfrm>
          <a:prstGeom prst="rect">
            <a:avLst/>
          </a:prstGeom>
          <a:noFill/>
        </p:spPr>
      </p:pic>
    </p:spTree>
  </p:cSld>
  <p:clrMapOvr>
    <a:masterClrMapping/>
  </p:clrMapOvr>
  <p:transition spd="slow">
    <p:cover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I:\images (1).jpg"/>
          <p:cNvPicPr>
            <a:picLocks noChangeAspect="1" noChangeArrowheads="1"/>
          </p:cNvPicPr>
          <p:nvPr/>
        </p:nvPicPr>
        <p:blipFill>
          <a:blip r:embed="rId2"/>
          <a:srcRect/>
          <a:stretch>
            <a:fillRect/>
          </a:stretch>
        </p:blipFill>
        <p:spPr bwMode="auto">
          <a:xfrm>
            <a:off x="142844" y="285728"/>
            <a:ext cx="4071966" cy="3000396"/>
          </a:xfrm>
          <a:prstGeom prst="rect">
            <a:avLst/>
          </a:prstGeom>
          <a:noFill/>
        </p:spPr>
      </p:pic>
      <p:pic>
        <p:nvPicPr>
          <p:cNvPr id="75779" name="Picture 3" descr="I:\images.jpg"/>
          <p:cNvPicPr>
            <a:picLocks noChangeAspect="1" noChangeArrowheads="1"/>
          </p:cNvPicPr>
          <p:nvPr/>
        </p:nvPicPr>
        <p:blipFill>
          <a:blip r:embed="rId3"/>
          <a:srcRect/>
          <a:stretch>
            <a:fillRect/>
          </a:stretch>
        </p:blipFill>
        <p:spPr bwMode="auto">
          <a:xfrm>
            <a:off x="142844" y="3429000"/>
            <a:ext cx="4071966" cy="3071834"/>
          </a:xfrm>
          <a:prstGeom prst="rect">
            <a:avLst/>
          </a:prstGeom>
          <a:noFill/>
        </p:spPr>
      </p:pic>
      <p:pic>
        <p:nvPicPr>
          <p:cNvPr id="75780" name="Picture 4" descr="I:\images (2).jpg"/>
          <p:cNvPicPr>
            <a:picLocks noChangeAspect="1" noChangeArrowheads="1"/>
          </p:cNvPicPr>
          <p:nvPr/>
        </p:nvPicPr>
        <p:blipFill>
          <a:blip r:embed="rId4"/>
          <a:srcRect/>
          <a:stretch>
            <a:fillRect/>
          </a:stretch>
        </p:blipFill>
        <p:spPr bwMode="auto">
          <a:xfrm>
            <a:off x="4429124" y="285728"/>
            <a:ext cx="4500594" cy="6143668"/>
          </a:xfrm>
          <a:prstGeom prst="rect">
            <a:avLst/>
          </a:prstGeom>
          <a:noFill/>
        </p:spPr>
      </p:pic>
    </p:spTree>
  </p:cSld>
  <p:clrMapOvr>
    <a:masterClrMapping/>
  </p:clrMapOvr>
  <p:transition spd="slow">
    <p:cover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3010" name="Titre 7"/>
          <p:cNvSpPr txBox="1">
            <a:spLocks/>
          </p:cNvSpPr>
          <p:nvPr/>
        </p:nvSpPr>
        <p:spPr bwMode="auto">
          <a:xfrm>
            <a:off x="323850" y="5661025"/>
            <a:ext cx="4752975" cy="1081088"/>
          </a:xfrm>
          <a:prstGeom prst="rect">
            <a:avLst/>
          </a:prstGeom>
          <a:noFill/>
          <a:ln w="9525">
            <a:noFill/>
            <a:miter lim="800000"/>
            <a:headEnd/>
            <a:tailEnd/>
          </a:ln>
        </p:spPr>
        <p:txBody>
          <a:bodyPr/>
          <a:lstStyle/>
          <a:p>
            <a:pPr algn="ctr" eaLnBrk="0" hangingPunct="0"/>
            <a:r>
              <a:rPr lang="fr-FR" sz="3600" dirty="0" err="1">
                <a:solidFill>
                  <a:srgbClr val="FFFF00"/>
                </a:solidFill>
                <a:latin typeface="Forte" pitchFamily="66" charset="0"/>
                <a:cs typeface="Tahoma" pitchFamily="34" charset="0"/>
              </a:rPr>
              <a:t>Nanga</a:t>
            </a:r>
            <a:r>
              <a:rPr lang="fr-FR" sz="3600" dirty="0">
                <a:solidFill>
                  <a:srgbClr val="FFFF00"/>
                </a:solidFill>
                <a:latin typeface="Forte" pitchFamily="66" charset="0"/>
                <a:cs typeface="Tahoma" pitchFamily="34" charset="0"/>
              </a:rPr>
              <a:t> </a:t>
            </a:r>
            <a:r>
              <a:rPr lang="fr-FR" sz="3600" dirty="0" err="1">
                <a:solidFill>
                  <a:srgbClr val="FFFF00"/>
                </a:solidFill>
                <a:latin typeface="Forte" pitchFamily="66" charset="0"/>
                <a:cs typeface="Tahoma" pitchFamily="34" charset="0"/>
              </a:rPr>
              <a:t>lake</a:t>
            </a:r>
            <a:r>
              <a:rPr lang="fr-FR" sz="3600" dirty="0">
                <a:solidFill>
                  <a:srgbClr val="FFFF00"/>
                </a:solidFill>
                <a:latin typeface="Forte" pitchFamily="66" charset="0"/>
                <a:cs typeface="Tahoma" pitchFamily="34" charset="0"/>
              </a:rPr>
              <a:t>,  </a:t>
            </a:r>
            <a:r>
              <a:rPr lang="fr-FR" sz="3600" dirty="0" err="1">
                <a:solidFill>
                  <a:srgbClr val="FFFF00"/>
                </a:solidFill>
                <a:latin typeface="Forte" pitchFamily="66" charset="0"/>
                <a:cs typeface="Tahoma" pitchFamily="34" charset="0"/>
              </a:rPr>
              <a:t>near</a:t>
            </a:r>
            <a:r>
              <a:rPr lang="fr-FR" sz="3600" dirty="0">
                <a:solidFill>
                  <a:srgbClr val="FFFF00"/>
                </a:solidFill>
                <a:latin typeface="Forte" pitchFamily="66" charset="0"/>
                <a:cs typeface="Tahoma" pitchFamily="34" charset="0"/>
              </a:rPr>
              <a:t> Pointe-Noire</a:t>
            </a:r>
          </a:p>
        </p:txBody>
      </p:sp>
    </p:spTree>
  </p:cSld>
  <p:clrMapOvr>
    <a:masterClrMapping/>
  </p:clrMapOvr>
  <p:transition spd="slow">
    <p:cover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itre 7"/>
          <p:cNvSpPr txBox="1">
            <a:spLocks/>
          </p:cNvSpPr>
          <p:nvPr/>
        </p:nvSpPr>
        <p:spPr bwMode="auto">
          <a:xfrm>
            <a:off x="4391025" y="5516563"/>
            <a:ext cx="4752975" cy="1081087"/>
          </a:xfrm>
          <a:prstGeom prst="rect">
            <a:avLst/>
          </a:prstGeom>
          <a:noFill/>
          <a:ln w="9525">
            <a:noFill/>
            <a:miter lim="800000"/>
            <a:headEnd/>
            <a:tailEnd/>
          </a:ln>
        </p:spPr>
        <p:txBody>
          <a:bodyPr/>
          <a:lstStyle/>
          <a:p>
            <a:pPr algn="ctr" eaLnBrk="0" hangingPunct="0"/>
            <a:r>
              <a:rPr lang="fr-FR" sz="3600" dirty="0">
                <a:solidFill>
                  <a:srgbClr val="FFFF00"/>
                </a:solidFill>
                <a:latin typeface="Forte" pitchFamily="66" charset="0"/>
                <a:cs typeface="Tahoma" pitchFamily="34" charset="0"/>
              </a:rPr>
              <a:t>Total </a:t>
            </a:r>
            <a:r>
              <a:rPr lang="fr-FR" sz="3600" dirty="0" err="1">
                <a:solidFill>
                  <a:srgbClr val="FFFF00"/>
                </a:solidFill>
                <a:latin typeface="Forte" pitchFamily="66" charset="0"/>
                <a:cs typeface="Tahoma" pitchFamily="34" charset="0"/>
              </a:rPr>
              <a:t>marcket</a:t>
            </a:r>
            <a:r>
              <a:rPr lang="fr-FR" sz="3600" dirty="0">
                <a:solidFill>
                  <a:srgbClr val="FFFF00"/>
                </a:solidFill>
                <a:latin typeface="Forte" pitchFamily="66" charset="0"/>
                <a:cs typeface="Tahoma" pitchFamily="34" charset="0"/>
              </a:rPr>
              <a:t> of Brazzaville</a:t>
            </a:r>
          </a:p>
        </p:txBody>
      </p:sp>
    </p:spTree>
  </p:cSld>
  <p:clrMapOvr>
    <a:masterClrMapping/>
  </p:clrMapOvr>
  <p:transition spd="slow">
    <p:cover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5058" name="Titre 7"/>
          <p:cNvSpPr txBox="1">
            <a:spLocks/>
          </p:cNvSpPr>
          <p:nvPr/>
        </p:nvSpPr>
        <p:spPr bwMode="auto">
          <a:xfrm>
            <a:off x="323850" y="5373688"/>
            <a:ext cx="4752975" cy="1079500"/>
          </a:xfrm>
          <a:prstGeom prst="rect">
            <a:avLst/>
          </a:prstGeom>
          <a:noFill/>
          <a:ln w="9525">
            <a:noFill/>
            <a:miter lim="800000"/>
            <a:headEnd/>
            <a:tailEnd/>
          </a:ln>
        </p:spPr>
        <p:txBody>
          <a:bodyPr/>
          <a:lstStyle/>
          <a:p>
            <a:pPr algn="ctr" eaLnBrk="0" hangingPunct="0"/>
            <a:r>
              <a:rPr lang="fr-FR" sz="3600">
                <a:solidFill>
                  <a:srgbClr val="FFFF00"/>
                </a:solidFill>
                <a:latin typeface="Forte" pitchFamily="66" charset="0"/>
                <a:cs typeface="Tahoma" pitchFamily="34" charset="0"/>
              </a:rPr>
              <a:t>Monument funerary of Bas-Congo</a:t>
            </a:r>
          </a:p>
        </p:txBody>
      </p:sp>
    </p:spTree>
  </p:cSld>
  <p:clrMapOvr>
    <a:masterClrMapping/>
  </p:clrMapOvr>
  <p:transition spd="slow">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e 1"/>
          <p:cNvGrpSpPr>
            <a:grpSpLocks/>
          </p:cNvGrpSpPr>
          <p:nvPr/>
        </p:nvGrpSpPr>
        <p:grpSpPr bwMode="auto">
          <a:xfrm rot="-5400000">
            <a:off x="-3135313" y="3135313"/>
            <a:ext cx="6881813" cy="611188"/>
            <a:chOff x="-13772" y="0"/>
            <a:chExt cx="9157772" cy="565920"/>
          </a:xfrm>
        </p:grpSpPr>
        <p:sp>
          <p:nvSpPr>
            <p:cNvPr id="6149"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6150"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6151"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6147" name="Titre 1"/>
          <p:cNvSpPr txBox="1">
            <a:spLocks/>
          </p:cNvSpPr>
          <p:nvPr/>
        </p:nvSpPr>
        <p:spPr bwMode="auto">
          <a:xfrm>
            <a:off x="755650" y="188913"/>
            <a:ext cx="8229600" cy="908050"/>
          </a:xfrm>
          <a:prstGeom prst="rect">
            <a:avLst/>
          </a:prstGeom>
          <a:noFill/>
          <a:ln w="9525">
            <a:noFill/>
            <a:miter lim="800000"/>
            <a:headEnd/>
            <a:tailEnd/>
          </a:ln>
        </p:spPr>
        <p:txBody>
          <a:bodyPr/>
          <a:lstStyle/>
          <a:p>
            <a:pPr algn="ctr"/>
            <a:r>
              <a:rPr lang="fr-FR" sz="4800" b="1" dirty="0" smtClean="0">
                <a:solidFill>
                  <a:srgbClr val="FF0000"/>
                </a:solidFill>
                <a:latin typeface="Forte" pitchFamily="66" charset="0"/>
                <a:cs typeface="Tahoma" pitchFamily="34" charset="0"/>
              </a:rPr>
              <a:t>COAT OF ARMS</a:t>
            </a:r>
            <a:endParaRPr lang="fr-FR" sz="4800" b="1" dirty="0">
              <a:solidFill>
                <a:srgbClr val="FF0000"/>
              </a:solidFill>
              <a:latin typeface="Forte" pitchFamily="66" charset="0"/>
              <a:cs typeface="Tahoma" pitchFamily="34" charset="0"/>
            </a:endParaRPr>
          </a:p>
        </p:txBody>
      </p:sp>
      <p:pic>
        <p:nvPicPr>
          <p:cNvPr id="9" name="Picture 9" descr="File:Coat of arms of the Republic of the Congo.svg"/>
          <p:cNvPicPr>
            <a:picLocks noChangeAspect="1" noChangeArrowheads="1"/>
          </p:cNvPicPr>
          <p:nvPr/>
        </p:nvPicPr>
        <p:blipFill>
          <a:blip r:embed="rId2"/>
          <a:srcRect/>
          <a:stretch>
            <a:fillRect/>
          </a:stretch>
        </p:blipFill>
        <p:spPr bwMode="auto">
          <a:xfrm>
            <a:off x="714348" y="1000108"/>
            <a:ext cx="3500462" cy="5613892"/>
          </a:xfrm>
          <a:prstGeom prst="rect">
            <a:avLst/>
          </a:prstGeom>
          <a:noFill/>
        </p:spPr>
      </p:pic>
      <p:sp>
        <p:nvSpPr>
          <p:cNvPr id="10" name="Content Placeholder 9"/>
          <p:cNvSpPr>
            <a:spLocks noGrp="1"/>
          </p:cNvSpPr>
          <p:nvPr>
            <p:ph idx="1"/>
          </p:nvPr>
        </p:nvSpPr>
        <p:spPr>
          <a:xfrm>
            <a:off x="4071934" y="1071546"/>
            <a:ext cx="4614866" cy="5572164"/>
          </a:xfrm>
        </p:spPr>
        <p:txBody>
          <a:bodyPr/>
          <a:lstStyle/>
          <a:p>
            <a:endParaRPr lang="en-US" sz="2400" dirty="0" smtClean="0"/>
          </a:p>
          <a:p>
            <a:r>
              <a:rPr lang="en-US" sz="2400" dirty="0" smtClean="0"/>
              <a:t>In the center of the shield, there is a lion</a:t>
            </a:r>
            <a:r>
              <a:rPr lang="en-US" sz="2400" b="1" dirty="0" smtClean="0"/>
              <a:t> </a:t>
            </a:r>
            <a:r>
              <a:rPr lang="en-US" sz="2400" dirty="0" smtClean="0"/>
              <a:t>which is the symbol of protection carrying a torchlight.</a:t>
            </a:r>
            <a:br>
              <a:rPr lang="en-US" sz="2400" dirty="0" smtClean="0"/>
            </a:br>
            <a:r>
              <a:rPr lang="en-US" sz="2400" dirty="0" smtClean="0"/>
              <a:t> </a:t>
            </a:r>
            <a:br>
              <a:rPr lang="en-US" sz="2400" dirty="0" smtClean="0"/>
            </a:br>
            <a:r>
              <a:rPr lang="en-US" sz="2400" b="1" dirty="0" smtClean="0">
                <a:solidFill>
                  <a:srgbClr val="FF0000"/>
                </a:solidFill>
              </a:rPr>
              <a:t>.</a:t>
            </a:r>
            <a:r>
              <a:rPr lang="en-US" sz="2400" dirty="0" smtClean="0"/>
              <a:t>  Two of the elephants support  the shield.</a:t>
            </a:r>
            <a:br>
              <a:rPr lang="en-US" sz="2400" dirty="0" smtClean="0"/>
            </a:br>
            <a:r>
              <a:rPr lang="en-US" sz="2400" dirty="0" smtClean="0"/>
              <a:t/>
            </a:r>
            <a:br>
              <a:rPr lang="en-US" sz="2400" dirty="0" smtClean="0"/>
            </a:br>
            <a:r>
              <a:rPr lang="en-US" sz="2400" b="1" dirty="0" smtClean="0">
                <a:solidFill>
                  <a:srgbClr val="FF0000"/>
                </a:solidFill>
              </a:rPr>
              <a:t> . </a:t>
            </a:r>
            <a:r>
              <a:rPr lang="en-US" sz="2400" dirty="0" smtClean="0"/>
              <a:t>In the lower part, on a belt you can read the national motto: </a:t>
            </a:r>
            <a:r>
              <a:rPr lang="en-US" sz="2400" dirty="0" smtClean="0">
                <a:solidFill>
                  <a:srgbClr val="FF0000"/>
                </a:solidFill>
              </a:rPr>
              <a:t>Unity</a:t>
            </a:r>
            <a:r>
              <a:rPr lang="en-US" sz="2400" dirty="0" smtClean="0"/>
              <a:t>, </a:t>
            </a:r>
            <a:r>
              <a:rPr lang="en-US" sz="2400" dirty="0" smtClean="0">
                <a:solidFill>
                  <a:srgbClr val="FF0000"/>
                </a:solidFill>
              </a:rPr>
              <a:t>Work</a:t>
            </a:r>
            <a:r>
              <a:rPr lang="en-US" sz="2400" dirty="0" smtClean="0"/>
              <a:t>, </a:t>
            </a:r>
            <a:r>
              <a:rPr lang="en-US" sz="2400" dirty="0" smtClean="0">
                <a:solidFill>
                  <a:srgbClr val="FF0000"/>
                </a:solidFill>
              </a:rPr>
              <a:t>Progress</a:t>
            </a:r>
            <a:r>
              <a:rPr lang="en-US" sz="2400" dirty="0" smtClean="0"/>
              <a:t>.</a:t>
            </a:r>
            <a:endParaRPr lang="en-US" sz="2400" dirty="0"/>
          </a:p>
        </p:txBody>
      </p:sp>
    </p:spTree>
  </p:cSld>
  <p:clrMapOvr>
    <a:masterClrMapping/>
  </p:clrMapOvr>
  <p:transition spd="slow">
    <p:cover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4214818"/>
            <a:ext cx="8229600" cy="2000264"/>
          </a:xfrm>
        </p:spPr>
        <p:txBody>
          <a:bodyPr/>
          <a:lstStyle/>
          <a:p>
            <a:r>
              <a:rPr lang="en-US" dirty="0" smtClean="0">
                <a:solidFill>
                  <a:srgbClr val="FFFF00"/>
                </a:solidFill>
              </a:rPr>
              <a:t>Armory official of the Republic of Congo in 1997</a:t>
            </a:r>
            <a:endParaRPr lang="en-US" dirty="0">
              <a:solidFill>
                <a:srgbClr val="FFFF00"/>
              </a:solidFill>
            </a:endParaRPr>
          </a:p>
        </p:txBody>
      </p:sp>
    </p:spTree>
  </p:cSld>
  <p:clrMapOvr>
    <a:masterClrMapping/>
  </p:clrMapOvr>
  <p:transition spd="slow">
    <p:cover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Titre 7"/>
          <p:cNvSpPr txBox="1">
            <a:spLocks/>
          </p:cNvSpPr>
          <p:nvPr/>
        </p:nvSpPr>
        <p:spPr bwMode="auto">
          <a:xfrm>
            <a:off x="3779838" y="4368800"/>
            <a:ext cx="4752975" cy="1079500"/>
          </a:xfrm>
          <a:prstGeom prst="rect">
            <a:avLst/>
          </a:prstGeom>
          <a:noFill/>
          <a:ln w="9525">
            <a:noFill/>
            <a:miter lim="800000"/>
            <a:headEnd/>
            <a:tailEnd/>
          </a:ln>
        </p:spPr>
        <p:txBody>
          <a:bodyPr/>
          <a:lstStyle/>
          <a:p>
            <a:pPr algn="ctr" eaLnBrk="0" hangingPunct="0"/>
            <a:r>
              <a:rPr lang="fr-FR" sz="3600" dirty="0">
                <a:solidFill>
                  <a:srgbClr val="FFFF00"/>
                </a:solidFill>
                <a:latin typeface="Forte" pitchFamily="66" charset="0"/>
                <a:cs typeface="Tahoma" pitchFamily="34" charset="0"/>
              </a:rPr>
              <a:t>Restaurant Abri Côtier </a:t>
            </a:r>
            <a:r>
              <a:rPr lang="fr-FR" sz="3600" dirty="0" err="1" smtClean="0">
                <a:solidFill>
                  <a:srgbClr val="FFFF00"/>
                </a:solidFill>
                <a:latin typeface="Forte" pitchFamily="66" charset="0"/>
                <a:cs typeface="Tahoma" pitchFamily="34" charset="0"/>
              </a:rPr>
              <a:t>at</a:t>
            </a:r>
            <a:r>
              <a:rPr lang="fr-FR" sz="3600" dirty="0" smtClean="0">
                <a:solidFill>
                  <a:srgbClr val="FFFF00"/>
                </a:solidFill>
                <a:latin typeface="Forte" pitchFamily="66" charset="0"/>
                <a:cs typeface="Tahoma" pitchFamily="34" charset="0"/>
              </a:rPr>
              <a:t> </a:t>
            </a:r>
            <a:r>
              <a:rPr lang="fr-FR" sz="3600" dirty="0">
                <a:solidFill>
                  <a:srgbClr val="FFFF00"/>
                </a:solidFill>
                <a:latin typeface="Forte" pitchFamily="66" charset="0"/>
                <a:cs typeface="Tahoma" pitchFamily="34" charset="0"/>
              </a:rPr>
              <a:t>Pointe Noire</a:t>
            </a:r>
          </a:p>
        </p:txBody>
      </p:sp>
    </p:spTree>
  </p:cSld>
  <p:clrMapOvr>
    <a:masterClrMapping/>
  </p:clrMapOvr>
  <p:transition spd="slow">
    <p:cover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3143248"/>
            <a:ext cx="8443914" cy="2786082"/>
          </a:xfrm>
        </p:spPr>
        <p:txBody>
          <a:bodyPr/>
          <a:lstStyle/>
          <a:p>
            <a:r>
              <a:rPr lang="en-US" dirty="0" smtClean="0"/>
              <a:t> </a:t>
            </a:r>
            <a:r>
              <a:rPr lang="en-US" b="1" dirty="0" smtClean="0">
                <a:solidFill>
                  <a:srgbClr val="FFFF00"/>
                </a:solidFill>
              </a:rPr>
              <a:t>is one of the monuments Brazzaville (capital of the Republic of Congo) that have the greatest architectural interest</a:t>
            </a:r>
            <a:endParaRPr lang="en-US" b="1" dirty="0">
              <a:solidFill>
                <a:srgbClr val="FFFF00"/>
              </a:solidFill>
            </a:endParaRPr>
          </a:p>
        </p:txBody>
      </p:sp>
    </p:spTree>
  </p:cSld>
  <p:clrMapOvr>
    <a:masterClrMapping/>
  </p:clrMapOvr>
  <p:transition spd="slow">
    <p:cover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47106" name="Titre 7"/>
          <p:cNvSpPr txBox="1">
            <a:spLocks/>
          </p:cNvSpPr>
          <p:nvPr/>
        </p:nvSpPr>
        <p:spPr bwMode="auto">
          <a:xfrm>
            <a:off x="468313" y="404813"/>
            <a:ext cx="4751387" cy="1079500"/>
          </a:xfrm>
          <a:prstGeom prst="rect">
            <a:avLst/>
          </a:prstGeom>
          <a:noFill/>
          <a:ln w="9525">
            <a:noFill/>
            <a:miter lim="800000"/>
            <a:headEnd/>
            <a:tailEnd/>
          </a:ln>
        </p:spPr>
        <p:txBody>
          <a:bodyPr/>
          <a:lstStyle/>
          <a:p>
            <a:pPr algn="ctr" eaLnBrk="0" hangingPunct="0"/>
            <a:endParaRPr lang="fr-FR" sz="3600" dirty="0">
              <a:solidFill>
                <a:srgbClr val="FFFF00"/>
              </a:solidFill>
              <a:latin typeface="Forte" pitchFamily="66" charset="0"/>
              <a:cs typeface="Tahoma" pitchFamily="34" charset="0"/>
            </a:endParaRPr>
          </a:p>
        </p:txBody>
      </p:sp>
      <p:sp>
        <p:nvSpPr>
          <p:cNvPr id="3" name="Rectangle 2"/>
          <p:cNvSpPr/>
          <p:nvPr/>
        </p:nvSpPr>
        <p:spPr>
          <a:xfrm rot="20953455">
            <a:off x="4534565" y="4343669"/>
            <a:ext cx="4572000" cy="1631216"/>
          </a:xfrm>
          <a:prstGeom prst="rect">
            <a:avLst/>
          </a:prstGeom>
        </p:spPr>
        <p:txBody>
          <a:bodyPr>
            <a:spAutoFit/>
          </a:bodyPr>
          <a:lstStyle/>
          <a:p>
            <a:r>
              <a:rPr lang="en-US" sz="3200" b="1" dirty="0" smtClean="0">
                <a:solidFill>
                  <a:srgbClr val="FFFF00"/>
                </a:solidFill>
              </a:rPr>
              <a:t>      A seller of </a:t>
            </a:r>
            <a:r>
              <a:rPr lang="en-US" sz="3200" b="1" dirty="0" err="1" smtClean="0">
                <a:solidFill>
                  <a:srgbClr val="FFFF00"/>
                </a:solidFill>
              </a:rPr>
              <a:t>saka-saka</a:t>
            </a:r>
            <a:endParaRPr lang="en-US" sz="3200" b="1" dirty="0" smtClean="0">
              <a:solidFill>
                <a:srgbClr val="FFFF00"/>
              </a:solidFill>
            </a:endParaRPr>
          </a:p>
          <a:p>
            <a:r>
              <a:rPr lang="en-US" sz="3200" b="1" dirty="0" smtClean="0">
                <a:solidFill>
                  <a:srgbClr val="FFFF00"/>
                </a:solidFill>
              </a:rPr>
              <a:t>               in </a:t>
            </a:r>
            <a:r>
              <a:rPr lang="en-US" sz="3200" b="1" dirty="0" err="1" smtClean="0">
                <a:solidFill>
                  <a:srgbClr val="FFFF00"/>
                </a:solidFill>
              </a:rPr>
              <a:t>Nkayi</a:t>
            </a:r>
            <a:endParaRPr lang="en-US" sz="3200" b="1" dirty="0" smtClean="0">
              <a:solidFill>
                <a:srgbClr val="FFFF00"/>
              </a:solidFill>
            </a:endParaRPr>
          </a:p>
          <a:p>
            <a:r>
              <a:rPr lang="en-US" dirty="0" smtClean="0"/>
              <a:t/>
            </a:r>
            <a:br>
              <a:rPr lang="en-US" dirty="0" smtClean="0"/>
            </a:br>
            <a:endParaRPr lang="en-US" dirty="0"/>
          </a:p>
        </p:txBody>
      </p:sp>
    </p:spTree>
  </p:cSld>
  <p:clrMapOvr>
    <a:masterClrMapping/>
  </p:clrMapOvr>
  <p:transition spd="slow">
    <p:cover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e 1"/>
          <p:cNvGrpSpPr>
            <a:grpSpLocks/>
          </p:cNvGrpSpPr>
          <p:nvPr/>
        </p:nvGrpSpPr>
        <p:grpSpPr bwMode="auto">
          <a:xfrm rot="-5400000">
            <a:off x="-3135313" y="3135313"/>
            <a:ext cx="6881813" cy="611188"/>
            <a:chOff x="-13772" y="0"/>
            <a:chExt cx="9157772" cy="565920"/>
          </a:xfrm>
        </p:grpSpPr>
        <p:sp>
          <p:nvSpPr>
            <p:cNvPr id="15381"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5382"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5383"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3" name="Groupe 1"/>
          <p:cNvGrpSpPr>
            <a:grpSpLocks/>
          </p:cNvGrpSpPr>
          <p:nvPr/>
        </p:nvGrpSpPr>
        <p:grpSpPr bwMode="auto">
          <a:xfrm rot="-5400000">
            <a:off x="-3135313" y="3135313"/>
            <a:ext cx="6881813" cy="611188"/>
            <a:chOff x="-13772" y="0"/>
            <a:chExt cx="9157772" cy="565920"/>
          </a:xfrm>
        </p:grpSpPr>
        <p:sp>
          <p:nvSpPr>
            <p:cNvPr id="15378"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5379"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5380"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4" name="Groupe 1"/>
          <p:cNvGrpSpPr>
            <a:grpSpLocks/>
          </p:cNvGrpSpPr>
          <p:nvPr/>
        </p:nvGrpSpPr>
        <p:grpSpPr bwMode="auto">
          <a:xfrm rot="-5400000">
            <a:off x="-3135313" y="3135313"/>
            <a:ext cx="6881813" cy="611188"/>
            <a:chOff x="-13772" y="0"/>
            <a:chExt cx="9157772" cy="565920"/>
          </a:xfrm>
        </p:grpSpPr>
        <p:sp>
          <p:nvSpPr>
            <p:cNvPr id="1537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537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537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5" name="Groupe 1"/>
          <p:cNvGrpSpPr>
            <a:grpSpLocks/>
          </p:cNvGrpSpPr>
          <p:nvPr/>
        </p:nvGrpSpPr>
        <p:grpSpPr bwMode="auto">
          <a:xfrm rot="-5400000">
            <a:off x="-3135313" y="3135313"/>
            <a:ext cx="6881813" cy="611188"/>
            <a:chOff x="-13772" y="0"/>
            <a:chExt cx="9157772" cy="565920"/>
          </a:xfrm>
        </p:grpSpPr>
        <p:sp>
          <p:nvSpPr>
            <p:cNvPr id="15372"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5373"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5374"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6" name="Groupe 1"/>
          <p:cNvGrpSpPr>
            <a:grpSpLocks/>
          </p:cNvGrpSpPr>
          <p:nvPr/>
        </p:nvGrpSpPr>
        <p:grpSpPr bwMode="auto">
          <a:xfrm rot="-5400000">
            <a:off x="-3135312" y="3135313"/>
            <a:ext cx="6881813" cy="611188"/>
            <a:chOff x="-13772" y="0"/>
            <a:chExt cx="9157772" cy="565920"/>
          </a:xfrm>
        </p:grpSpPr>
        <p:sp>
          <p:nvSpPr>
            <p:cNvPr id="15369"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5370"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5371"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14344" name="ZoneTexte 7"/>
          <p:cNvSpPr txBox="1">
            <a:spLocks noChangeArrowheads="1"/>
          </p:cNvSpPr>
          <p:nvPr/>
        </p:nvSpPr>
        <p:spPr bwMode="auto">
          <a:xfrm>
            <a:off x="1214414" y="1428736"/>
            <a:ext cx="6715172" cy="2062103"/>
          </a:xfrm>
          <a:prstGeom prst="rect">
            <a:avLst/>
          </a:prstGeom>
          <a:noFill/>
          <a:ln w="9525">
            <a:noFill/>
            <a:miter lim="800000"/>
            <a:headEnd/>
            <a:tailEnd/>
          </a:ln>
        </p:spPr>
        <p:txBody>
          <a:bodyPr wrap="square">
            <a:spAutoFit/>
          </a:bodyPr>
          <a:lstStyle/>
          <a:p>
            <a:pPr lvl="1">
              <a:defRPr/>
            </a:pPr>
            <a:endParaRPr lang="en-US" sz="3200" dirty="0">
              <a:latin typeface="+mn-lt"/>
              <a:ea typeface="Tahoma" pitchFamily="34" charset="0"/>
              <a:cs typeface="Tahoma" pitchFamily="34" charset="0"/>
            </a:endParaRPr>
          </a:p>
          <a:p>
            <a:pPr>
              <a:defRPr/>
            </a:pPr>
            <a:endParaRPr lang="en-US" sz="3200" dirty="0">
              <a:latin typeface="+mn-lt"/>
              <a:ea typeface="Tahoma" pitchFamily="34" charset="0"/>
              <a:cs typeface="Tahoma" pitchFamily="34" charset="0"/>
            </a:endParaRPr>
          </a:p>
          <a:p>
            <a:pPr>
              <a:defRPr/>
            </a:pPr>
            <a:endParaRPr lang="en-US" sz="3200" dirty="0">
              <a:latin typeface="+mn-lt"/>
              <a:ea typeface="Tahoma" pitchFamily="34" charset="0"/>
              <a:cs typeface="Tahoma" pitchFamily="34" charset="0"/>
            </a:endParaRPr>
          </a:p>
          <a:p>
            <a:pPr>
              <a:buFont typeface="Arial" pitchFamily="34" charset="0"/>
              <a:buChar char="•"/>
              <a:defRPr/>
            </a:pPr>
            <a:endParaRPr lang="en-US" sz="3200" dirty="0">
              <a:latin typeface="+mn-lt"/>
              <a:ea typeface="Tahoma" pitchFamily="34" charset="0"/>
              <a:cs typeface="Tahoma" pitchFamily="34" charset="0"/>
            </a:endParaRPr>
          </a:p>
        </p:txBody>
      </p:sp>
      <p:sp>
        <p:nvSpPr>
          <p:cNvPr id="24" name="Rectangle 23"/>
          <p:cNvSpPr/>
          <p:nvPr/>
        </p:nvSpPr>
        <p:spPr>
          <a:xfrm rot="21098730">
            <a:off x="858125" y="2205608"/>
            <a:ext cx="7858180" cy="1569660"/>
          </a:xfrm>
          <a:prstGeom prst="rect">
            <a:avLst/>
          </a:prstGeom>
        </p:spPr>
        <p:txBody>
          <a:bodyPr wrap="square">
            <a:spAutoFit/>
          </a:bodyPr>
          <a:lstStyle/>
          <a:p>
            <a:pPr algn="ctr">
              <a:buNone/>
            </a:pPr>
            <a:r>
              <a:rPr lang="en-US" sz="3200" dirty="0" smtClean="0"/>
              <a:t> </a:t>
            </a:r>
            <a:r>
              <a:rPr lang="en-US" sz="3200" b="1" dirty="0" smtClean="0"/>
              <a:t>Finally, we see that that Congo is </a:t>
            </a:r>
            <a:r>
              <a:rPr lang="en-US" sz="3200" b="1" dirty="0" err="1" smtClean="0"/>
              <a:t>beautifull</a:t>
            </a:r>
            <a:r>
              <a:rPr lang="en-US" sz="3200" b="1" dirty="0" smtClean="0"/>
              <a:t>, </a:t>
            </a:r>
            <a:r>
              <a:rPr lang="en-US" sz="3200" b="1" dirty="0" err="1" smtClean="0"/>
              <a:t>peacefull</a:t>
            </a:r>
            <a:r>
              <a:rPr lang="en-US" sz="3200" b="1" dirty="0" smtClean="0"/>
              <a:t>,  </a:t>
            </a:r>
            <a:r>
              <a:rPr lang="en-US" sz="3200" b="1" dirty="0" err="1" smtClean="0"/>
              <a:t>diverssified</a:t>
            </a:r>
            <a:r>
              <a:rPr lang="en-US" sz="3200" b="1" dirty="0" smtClean="0"/>
              <a:t> and Open country</a:t>
            </a:r>
          </a:p>
          <a:p>
            <a:pPr algn="ctr">
              <a:buNone/>
            </a:pPr>
            <a:r>
              <a:rPr lang="en-US" sz="3200" b="1" dirty="0" smtClean="0"/>
              <a:t>  So, I Welcome all of you one day to visit </a:t>
            </a:r>
            <a:r>
              <a:rPr lang="en-US" sz="3200" b="1" dirty="0" smtClean="0">
                <a:solidFill>
                  <a:schemeClr val="bg1"/>
                </a:solidFill>
              </a:rPr>
              <a:t>it.</a:t>
            </a:r>
            <a:endParaRPr lang="en-US" sz="3200" b="1" dirty="0">
              <a:solidFill>
                <a:schemeClr val="bg1"/>
              </a:solidFill>
            </a:endParaRPr>
          </a:p>
        </p:txBody>
      </p:sp>
    </p:spTree>
  </p:cSld>
  <p:clrMapOvr>
    <a:masterClrMapping/>
  </p:clrMapOvr>
  <p:transition spd="slow">
    <p:cover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8130" name="Titre 7"/>
          <p:cNvSpPr txBox="1">
            <a:spLocks/>
          </p:cNvSpPr>
          <p:nvPr/>
        </p:nvSpPr>
        <p:spPr bwMode="auto">
          <a:xfrm rot="-1164352">
            <a:off x="841375" y="693738"/>
            <a:ext cx="8266113" cy="5197475"/>
          </a:xfrm>
          <a:prstGeom prst="rect">
            <a:avLst/>
          </a:prstGeom>
          <a:noFill/>
          <a:ln w="9525">
            <a:noFill/>
            <a:miter lim="800000"/>
            <a:headEnd/>
            <a:tailEnd/>
          </a:ln>
        </p:spPr>
        <p:txBody>
          <a:bodyPr/>
          <a:lstStyle/>
          <a:p>
            <a:pPr algn="ctr" eaLnBrk="0" hangingPunct="0"/>
            <a:r>
              <a:rPr lang="fr-FR" sz="11500" dirty="0" err="1">
                <a:latin typeface="Forte" pitchFamily="66" charset="0"/>
                <a:cs typeface="Tahoma" pitchFamily="34" charset="0"/>
              </a:rPr>
              <a:t>Thank</a:t>
            </a:r>
            <a:r>
              <a:rPr lang="fr-FR" sz="11500" dirty="0">
                <a:latin typeface="Forte" pitchFamily="66" charset="0"/>
                <a:cs typeface="Tahoma" pitchFamily="34" charset="0"/>
              </a:rPr>
              <a:t> for </a:t>
            </a:r>
            <a:r>
              <a:rPr lang="fr-FR" sz="11500" dirty="0" err="1" smtClean="0">
                <a:latin typeface="Forte" pitchFamily="66" charset="0"/>
                <a:cs typeface="Tahoma" pitchFamily="34" charset="0"/>
              </a:rPr>
              <a:t>your</a:t>
            </a:r>
            <a:r>
              <a:rPr lang="fr-FR" sz="11500" dirty="0" smtClean="0">
                <a:latin typeface="Forte" pitchFamily="66" charset="0"/>
                <a:cs typeface="Tahoma" pitchFamily="34" charset="0"/>
              </a:rPr>
              <a:t> </a:t>
            </a:r>
            <a:r>
              <a:rPr lang="fr-FR" sz="11500" dirty="0">
                <a:latin typeface="Forte" pitchFamily="66" charset="0"/>
                <a:cs typeface="Tahoma" pitchFamily="34" charset="0"/>
              </a:rPr>
              <a:t>A</a:t>
            </a:r>
            <a:r>
              <a:rPr lang="fr-FR" sz="11500" dirty="0" smtClean="0">
                <a:latin typeface="Forte" pitchFamily="66" charset="0"/>
                <a:cs typeface="Tahoma" pitchFamily="34" charset="0"/>
              </a:rPr>
              <a:t>ttention</a:t>
            </a:r>
            <a:r>
              <a:rPr lang="fr-FR" sz="11500" dirty="0">
                <a:latin typeface="Forte" pitchFamily="66" charset="0"/>
                <a:cs typeface="Tahoma" pitchFamily="34" charset="0"/>
              </a:rPr>
              <a:t>!</a:t>
            </a:r>
          </a:p>
        </p:txBody>
      </p:sp>
    </p:spTree>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e 1"/>
          <p:cNvGrpSpPr>
            <a:grpSpLocks/>
          </p:cNvGrpSpPr>
          <p:nvPr/>
        </p:nvGrpSpPr>
        <p:grpSpPr bwMode="auto">
          <a:xfrm rot="-5400000">
            <a:off x="-3135313" y="3135313"/>
            <a:ext cx="6881813" cy="611188"/>
            <a:chOff x="-13772" y="0"/>
            <a:chExt cx="9157772" cy="565920"/>
          </a:xfrm>
        </p:grpSpPr>
        <p:sp>
          <p:nvSpPr>
            <p:cNvPr id="19472"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9473"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9474"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9459" name="Groupe 1"/>
          <p:cNvGrpSpPr>
            <a:grpSpLocks/>
          </p:cNvGrpSpPr>
          <p:nvPr/>
        </p:nvGrpSpPr>
        <p:grpSpPr bwMode="auto">
          <a:xfrm rot="-5400000">
            <a:off x="-3135313" y="3135313"/>
            <a:ext cx="6881813" cy="611188"/>
            <a:chOff x="-13772" y="0"/>
            <a:chExt cx="9157772" cy="565920"/>
          </a:xfrm>
        </p:grpSpPr>
        <p:sp>
          <p:nvSpPr>
            <p:cNvPr id="19469"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9470"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9471"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9460" name="Groupe 1"/>
          <p:cNvGrpSpPr>
            <a:grpSpLocks/>
          </p:cNvGrpSpPr>
          <p:nvPr/>
        </p:nvGrpSpPr>
        <p:grpSpPr bwMode="auto">
          <a:xfrm rot="-5400000">
            <a:off x="-3135313" y="3135313"/>
            <a:ext cx="6881813" cy="611188"/>
            <a:chOff x="-13772" y="0"/>
            <a:chExt cx="9157772" cy="565920"/>
          </a:xfrm>
        </p:grpSpPr>
        <p:sp>
          <p:nvSpPr>
            <p:cNvPr id="19466"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9467"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9468"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9461" name="Groupe 1"/>
          <p:cNvGrpSpPr>
            <a:grpSpLocks/>
          </p:cNvGrpSpPr>
          <p:nvPr/>
        </p:nvGrpSpPr>
        <p:grpSpPr bwMode="auto">
          <a:xfrm rot="-5400000">
            <a:off x="-3135313" y="3135313"/>
            <a:ext cx="6881813" cy="611188"/>
            <a:chOff x="-13772" y="0"/>
            <a:chExt cx="9157772" cy="565920"/>
          </a:xfrm>
        </p:grpSpPr>
        <p:sp>
          <p:nvSpPr>
            <p:cNvPr id="19463"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9464"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9465"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19462" name="Titre 1"/>
          <p:cNvSpPr txBox="1">
            <a:spLocks/>
          </p:cNvSpPr>
          <p:nvPr/>
        </p:nvSpPr>
        <p:spPr bwMode="auto">
          <a:xfrm>
            <a:off x="611188" y="1131888"/>
            <a:ext cx="8164512" cy="909637"/>
          </a:xfrm>
          <a:prstGeom prst="rect">
            <a:avLst/>
          </a:prstGeom>
          <a:noFill/>
          <a:ln w="9525">
            <a:noFill/>
            <a:miter lim="800000"/>
            <a:headEnd/>
            <a:tailEnd/>
          </a:ln>
        </p:spPr>
        <p:txBody>
          <a:bodyPr/>
          <a:lstStyle/>
          <a:p>
            <a:pPr algn="just" eaLnBrk="0" hangingPunct="0"/>
            <a:endParaRPr lang="en-US" sz="3600" b="1">
              <a:latin typeface="Tahoma" pitchFamily="34" charset="0"/>
              <a:cs typeface="Tahoma" pitchFamily="34" charset="0"/>
            </a:endParaRPr>
          </a:p>
        </p:txBody>
      </p:sp>
      <p:pic>
        <p:nvPicPr>
          <p:cNvPr id="19" name="Picture 21" descr="File:Flag of the Republic of the Congo.svg"/>
          <p:cNvPicPr>
            <a:picLocks noChangeAspect="1" noChangeArrowheads="1"/>
          </p:cNvPicPr>
          <p:nvPr/>
        </p:nvPicPr>
        <p:blipFill>
          <a:blip r:embed="rId2"/>
          <a:srcRect/>
          <a:stretch>
            <a:fillRect/>
          </a:stretch>
        </p:blipFill>
        <p:spPr bwMode="auto">
          <a:xfrm>
            <a:off x="571472" y="785794"/>
            <a:ext cx="8120119" cy="5732900"/>
          </a:xfrm>
          <a:prstGeom prst="rect">
            <a:avLst/>
          </a:prstGeom>
          <a:noFill/>
        </p:spPr>
      </p:pic>
      <p:sp>
        <p:nvSpPr>
          <p:cNvPr id="26" name="Title 25"/>
          <p:cNvSpPr>
            <a:spLocks noGrp="1"/>
          </p:cNvSpPr>
          <p:nvPr>
            <p:ph type="title"/>
          </p:nvPr>
        </p:nvSpPr>
        <p:spPr>
          <a:xfrm>
            <a:off x="428596" y="0"/>
            <a:ext cx="8229600" cy="725446"/>
          </a:xfrm>
        </p:spPr>
        <p:txBody>
          <a:bodyPr/>
          <a:lstStyle/>
          <a:p>
            <a:r>
              <a:rPr lang="fr-FR" b="1" dirty="0" smtClean="0">
                <a:solidFill>
                  <a:srgbClr val="FF0000"/>
                </a:solidFill>
                <a:latin typeface="Forte" pitchFamily="66" charset="0"/>
                <a:cs typeface="Tahoma" pitchFamily="34" charset="0"/>
              </a:rPr>
              <a:t/>
            </a:r>
            <a:br>
              <a:rPr lang="fr-FR" b="1" dirty="0" smtClean="0">
                <a:solidFill>
                  <a:srgbClr val="FF0000"/>
                </a:solidFill>
                <a:latin typeface="Forte" pitchFamily="66" charset="0"/>
                <a:cs typeface="Tahoma" pitchFamily="34" charset="0"/>
              </a:rPr>
            </a:br>
            <a:r>
              <a:rPr lang="fr-FR" b="1" dirty="0" smtClean="0">
                <a:solidFill>
                  <a:srgbClr val="FF0000"/>
                </a:solidFill>
                <a:latin typeface="Forte" pitchFamily="66" charset="0"/>
                <a:cs typeface="Tahoma" pitchFamily="34" charset="0"/>
              </a:rPr>
              <a:t>CONGOLESE FLAG</a:t>
            </a:r>
            <a:br>
              <a:rPr lang="fr-FR" b="1" dirty="0" smtClean="0">
                <a:solidFill>
                  <a:srgbClr val="FF0000"/>
                </a:solidFill>
                <a:latin typeface="Forte" pitchFamily="66" charset="0"/>
                <a:cs typeface="Tahoma" pitchFamily="34" charset="0"/>
              </a:rPr>
            </a:br>
            <a:endParaRPr lang="en-US" dirty="0"/>
          </a:p>
        </p:txBody>
      </p:sp>
      <p:sp>
        <p:nvSpPr>
          <p:cNvPr id="21" name="Subtitle 20"/>
          <p:cNvSpPr>
            <a:spLocks noGrp="1"/>
          </p:cNvSpPr>
          <p:nvPr>
            <p:ph idx="1"/>
          </p:nvPr>
        </p:nvSpPr>
        <p:spPr>
          <a:xfrm>
            <a:off x="428596" y="1714488"/>
            <a:ext cx="8229600" cy="4525963"/>
          </a:xfrm>
        </p:spPr>
        <p:txBody>
          <a:bodyPr/>
          <a:lstStyle/>
          <a:p>
            <a:pPr>
              <a:buNone/>
            </a:pPr>
            <a:r>
              <a:rPr lang="en-US" dirty="0" smtClean="0">
                <a:solidFill>
                  <a:schemeClr val="tx1"/>
                </a:solidFill>
              </a:rPr>
              <a:t>Nature of the country</a:t>
            </a:r>
            <a:endParaRPr lang="en-US" dirty="0">
              <a:solidFill>
                <a:schemeClr val="tx1"/>
              </a:solidFill>
            </a:endParaRPr>
          </a:p>
        </p:txBody>
      </p:sp>
      <p:sp>
        <p:nvSpPr>
          <p:cNvPr id="22" name="Subtitle 20"/>
          <p:cNvSpPr txBox="1">
            <a:spLocks/>
          </p:cNvSpPr>
          <p:nvPr/>
        </p:nvSpPr>
        <p:spPr bwMode="auto">
          <a:xfrm rot="18627624">
            <a:off x="2536292" y="3322815"/>
            <a:ext cx="4274440" cy="6667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3" name="Subtitle 20"/>
          <p:cNvSpPr txBox="1">
            <a:spLocks/>
          </p:cNvSpPr>
          <p:nvPr/>
        </p:nvSpPr>
        <p:spPr bwMode="auto">
          <a:xfrm rot="18627624">
            <a:off x="4034289" y="3935683"/>
            <a:ext cx="5414978" cy="7096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4" name="Subtitle 20"/>
          <p:cNvSpPr txBox="1">
            <a:spLocks/>
          </p:cNvSpPr>
          <p:nvPr/>
        </p:nvSpPr>
        <p:spPr bwMode="auto">
          <a:xfrm rot="19149855">
            <a:off x="1748274" y="3507055"/>
            <a:ext cx="5414978" cy="7096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sz="3200" dirty="0" smtClean="0">
                <a:latin typeface="+mn-lt"/>
              </a:rPr>
              <a:t> Natural </a:t>
            </a:r>
            <a:r>
              <a:rPr lang="en-US" sz="3200" dirty="0" err="1" smtClean="0">
                <a:latin typeface="+mn-lt"/>
              </a:rPr>
              <a:t>ressource</a:t>
            </a:r>
            <a:r>
              <a:rPr lang="en-US" sz="3200" dirty="0" smtClean="0">
                <a:latin typeface="+mn-lt"/>
              </a:rPr>
              <a:t> </a:t>
            </a:r>
            <a:endParaRPr kumimoji="0" lang="en-US" sz="3200" b="0" i="0" u="none" strike="noStrike" kern="1200" cap="none" spc="0" normalizeH="0" baseline="0" noProof="0" dirty="0">
              <a:ln>
                <a:noFill/>
              </a:ln>
              <a:effectLst/>
              <a:uLnTx/>
              <a:uFillTx/>
              <a:latin typeface="+mn-lt"/>
              <a:ea typeface="+mn-ea"/>
              <a:cs typeface="+mn-cs"/>
            </a:endParaRPr>
          </a:p>
        </p:txBody>
      </p:sp>
      <p:sp>
        <p:nvSpPr>
          <p:cNvPr id="25" name="Subtitle 20"/>
          <p:cNvSpPr txBox="1">
            <a:spLocks/>
          </p:cNvSpPr>
          <p:nvPr/>
        </p:nvSpPr>
        <p:spPr bwMode="auto">
          <a:xfrm rot="19257891">
            <a:off x="4274108" y="4154216"/>
            <a:ext cx="4862718" cy="7096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sz="3200" dirty="0" smtClean="0">
                <a:latin typeface="+mn-lt"/>
              </a:rPr>
              <a:t>Freedom struggle</a:t>
            </a:r>
            <a:endParaRPr kumimoji="0" lang="en-US" sz="32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re 1"/>
          <p:cNvSpPr txBox="1">
            <a:spLocks/>
          </p:cNvSpPr>
          <p:nvPr/>
        </p:nvSpPr>
        <p:spPr bwMode="auto">
          <a:xfrm>
            <a:off x="539750" y="260350"/>
            <a:ext cx="8229600" cy="909638"/>
          </a:xfrm>
          <a:prstGeom prst="rect">
            <a:avLst/>
          </a:prstGeom>
          <a:noFill/>
          <a:ln w="9525">
            <a:noFill/>
            <a:miter lim="800000"/>
            <a:headEnd/>
            <a:tailEnd/>
          </a:ln>
        </p:spPr>
        <p:txBody>
          <a:bodyPr/>
          <a:lstStyle/>
          <a:p>
            <a:pPr algn="ctr"/>
            <a:r>
              <a:rPr lang="fr-FR" sz="4800" b="1" dirty="0" smtClean="0">
                <a:solidFill>
                  <a:srgbClr val="FF0000"/>
                </a:solidFill>
                <a:latin typeface="Forte" pitchFamily="66" charset="0"/>
                <a:cs typeface="Tahoma" pitchFamily="34" charset="0"/>
              </a:rPr>
              <a:t>GEOGRAPHIC DATA</a:t>
            </a:r>
            <a:endParaRPr lang="fr-FR" sz="4800" b="1" dirty="0">
              <a:solidFill>
                <a:srgbClr val="FF0000"/>
              </a:solidFill>
              <a:latin typeface="Forte" pitchFamily="66" charset="0"/>
              <a:cs typeface="Tahoma" pitchFamily="34" charset="0"/>
            </a:endParaRPr>
          </a:p>
        </p:txBody>
      </p:sp>
      <p:grpSp>
        <p:nvGrpSpPr>
          <p:cNvPr id="7173" name="Groupe 1"/>
          <p:cNvGrpSpPr>
            <a:grpSpLocks/>
          </p:cNvGrpSpPr>
          <p:nvPr/>
        </p:nvGrpSpPr>
        <p:grpSpPr bwMode="auto">
          <a:xfrm rot="-5400000">
            <a:off x="-3135313" y="3135313"/>
            <a:ext cx="6881813" cy="611188"/>
            <a:chOff x="-13772" y="0"/>
            <a:chExt cx="9157772" cy="565920"/>
          </a:xfrm>
        </p:grpSpPr>
        <p:sp>
          <p:nvSpPr>
            <p:cNvPr id="7174"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7175"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7176"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10" name="Content Placeholder 9"/>
          <p:cNvSpPr>
            <a:spLocks noGrp="1"/>
          </p:cNvSpPr>
          <p:nvPr>
            <p:ph idx="1"/>
          </p:nvPr>
        </p:nvSpPr>
        <p:spPr>
          <a:xfrm>
            <a:off x="714348" y="1285860"/>
            <a:ext cx="8229600" cy="5143536"/>
          </a:xfrm>
        </p:spPr>
        <p:txBody>
          <a:bodyPr/>
          <a:lstStyle/>
          <a:p>
            <a:pPr>
              <a:buNone/>
              <a:defRPr/>
            </a:pPr>
            <a:r>
              <a:rPr lang="fr-FR" b="1" dirty="0" smtClean="0">
                <a:cs typeface="Tahoma" pitchFamily="34" charset="0"/>
              </a:rPr>
              <a:t>Location:</a:t>
            </a:r>
            <a:r>
              <a:rPr lang="fr-FR" b="1" dirty="0" smtClean="0">
                <a:solidFill>
                  <a:srgbClr val="00B050"/>
                </a:solidFill>
                <a:cs typeface="Tahoma" pitchFamily="34" charset="0"/>
              </a:rPr>
              <a:t> </a:t>
            </a:r>
            <a:r>
              <a:rPr lang="fr-FR" b="1" dirty="0" smtClean="0">
                <a:solidFill>
                  <a:srgbClr val="FF0000"/>
                </a:solidFill>
                <a:cs typeface="Tahoma" pitchFamily="34" charset="0"/>
              </a:rPr>
              <a:t>Center </a:t>
            </a:r>
            <a:r>
              <a:rPr lang="fr-FR" b="1" dirty="0" err="1" smtClean="0">
                <a:solidFill>
                  <a:srgbClr val="FF0000"/>
                </a:solidFill>
                <a:cs typeface="Tahoma" pitchFamily="34" charset="0"/>
              </a:rPr>
              <a:t>Africa</a:t>
            </a:r>
            <a:endParaRPr lang="fr-FR" b="1" dirty="0" smtClean="0">
              <a:solidFill>
                <a:srgbClr val="FF0000"/>
              </a:solidFill>
              <a:cs typeface="Tahoma" pitchFamily="34" charset="0"/>
            </a:endParaRPr>
          </a:p>
          <a:p>
            <a:pPr>
              <a:buNone/>
              <a:defRPr/>
            </a:pPr>
            <a:r>
              <a:rPr lang="fr-FR" sz="4000" b="1" dirty="0" smtClean="0">
                <a:solidFill>
                  <a:srgbClr val="FF0000"/>
                </a:solidFill>
                <a:cs typeface="Tahoma" pitchFamily="34" charset="0"/>
              </a:rPr>
              <a:t>.</a:t>
            </a:r>
            <a:r>
              <a:rPr lang="fr-FR" b="1" dirty="0" smtClean="0">
                <a:cs typeface="Tahoma" pitchFamily="34" charset="0"/>
              </a:rPr>
              <a:t> Area: </a:t>
            </a:r>
            <a:r>
              <a:rPr lang="fr-FR" b="1" smtClean="0">
                <a:solidFill>
                  <a:srgbClr val="FF0000"/>
                </a:solidFill>
                <a:cs typeface="Tahoma" pitchFamily="34" charset="0"/>
              </a:rPr>
              <a:t>342.000 </a:t>
            </a:r>
            <a:r>
              <a:rPr lang="fr-FR" b="1" smtClean="0">
                <a:solidFill>
                  <a:srgbClr val="FF0000"/>
                </a:solidFill>
                <a:cs typeface="Tahoma" pitchFamily="34" charset="0"/>
              </a:rPr>
              <a:t>km²</a:t>
            </a:r>
            <a:endParaRPr lang="fr-FR" b="1" dirty="0" smtClean="0">
              <a:solidFill>
                <a:srgbClr val="FF0000"/>
              </a:solidFill>
              <a:cs typeface="Tahoma" pitchFamily="34" charset="0"/>
            </a:endParaRPr>
          </a:p>
          <a:p>
            <a:pPr>
              <a:buNone/>
              <a:defRPr/>
            </a:pPr>
            <a:r>
              <a:rPr lang="fr-FR" sz="4000" b="1" dirty="0" smtClean="0">
                <a:solidFill>
                  <a:srgbClr val="FF0000"/>
                </a:solidFill>
                <a:cs typeface="Tahoma" pitchFamily="34" charset="0"/>
              </a:rPr>
              <a:t>.</a:t>
            </a:r>
            <a:r>
              <a:rPr lang="fr-FR" b="1" dirty="0" smtClean="0">
                <a:cs typeface="Tahoma" pitchFamily="34" charset="0"/>
              </a:rPr>
              <a:t> Capital: </a:t>
            </a:r>
            <a:r>
              <a:rPr lang="fr-FR" b="1" dirty="0" smtClean="0">
                <a:solidFill>
                  <a:srgbClr val="FF0000"/>
                </a:solidFill>
                <a:cs typeface="Tahoma" pitchFamily="34" charset="0"/>
              </a:rPr>
              <a:t>Brazzaville</a:t>
            </a:r>
          </a:p>
          <a:p>
            <a:pPr>
              <a:buNone/>
              <a:defRPr/>
            </a:pPr>
            <a:r>
              <a:rPr lang="fr-FR" sz="4000" b="1" dirty="0" smtClean="0">
                <a:solidFill>
                  <a:srgbClr val="FF0000"/>
                </a:solidFill>
                <a:cs typeface="Tahoma" pitchFamily="34" charset="0"/>
              </a:rPr>
              <a:t>.</a:t>
            </a:r>
            <a:r>
              <a:rPr lang="fr-FR" b="1" dirty="0" smtClean="0">
                <a:cs typeface="Tahoma" pitchFamily="34" charset="0"/>
              </a:rPr>
              <a:t> Principal </a:t>
            </a:r>
            <a:r>
              <a:rPr lang="fr-FR" b="1" dirty="0" err="1" smtClean="0">
                <a:cs typeface="Tahoma" pitchFamily="34" charset="0"/>
              </a:rPr>
              <a:t>cities</a:t>
            </a:r>
            <a:r>
              <a:rPr lang="fr-FR" b="1" dirty="0" smtClean="0">
                <a:cs typeface="Tahoma" pitchFamily="34" charset="0"/>
              </a:rPr>
              <a:t>: </a:t>
            </a:r>
            <a:r>
              <a:rPr lang="fr-FR" b="1" dirty="0" smtClean="0">
                <a:solidFill>
                  <a:srgbClr val="FF0000"/>
                </a:solidFill>
                <a:cs typeface="Tahoma" pitchFamily="34" charset="0"/>
              </a:rPr>
              <a:t>Pointe-Noire, </a:t>
            </a:r>
            <a:r>
              <a:rPr lang="fr-FR" b="1" dirty="0" err="1" smtClean="0">
                <a:solidFill>
                  <a:srgbClr val="FF0000"/>
                </a:solidFill>
                <a:cs typeface="Tahoma" pitchFamily="34" charset="0"/>
              </a:rPr>
              <a:t>Nkayi</a:t>
            </a:r>
            <a:r>
              <a:rPr lang="fr-FR" b="1" dirty="0" smtClean="0">
                <a:solidFill>
                  <a:srgbClr val="FF0000"/>
                </a:solidFill>
                <a:cs typeface="Tahoma" pitchFamily="34" charset="0"/>
              </a:rPr>
              <a:t>, Loubomo, Ouesso, Owando, </a:t>
            </a:r>
            <a:r>
              <a:rPr lang="fr-FR" b="1" dirty="0" err="1" smtClean="0">
                <a:solidFill>
                  <a:srgbClr val="FF0000"/>
                </a:solidFill>
                <a:cs typeface="Tahoma" pitchFamily="34" charset="0"/>
              </a:rPr>
              <a:t>Dolisie</a:t>
            </a:r>
            <a:r>
              <a:rPr lang="fr-FR" b="1" dirty="0" smtClean="0">
                <a:solidFill>
                  <a:srgbClr val="FF0000"/>
                </a:solidFill>
                <a:cs typeface="Tahoma" pitchFamily="34" charset="0"/>
              </a:rPr>
              <a:t>, Mossendjo</a:t>
            </a:r>
          </a:p>
          <a:p>
            <a:pPr>
              <a:buNone/>
              <a:defRPr/>
            </a:pPr>
            <a:r>
              <a:rPr lang="fr-FR" sz="4000" b="1" dirty="0" smtClean="0">
                <a:solidFill>
                  <a:srgbClr val="FF0000"/>
                </a:solidFill>
                <a:cs typeface="Tahoma" pitchFamily="34" charset="0"/>
              </a:rPr>
              <a:t>.</a:t>
            </a:r>
            <a:r>
              <a:rPr lang="fr-FR" b="1" dirty="0" smtClean="0">
                <a:cs typeface="Tahoma" pitchFamily="34" charset="0"/>
              </a:rPr>
              <a:t> Official </a:t>
            </a:r>
            <a:r>
              <a:rPr lang="fr-FR" b="1" dirty="0" err="1" smtClean="0">
                <a:cs typeface="Tahoma" pitchFamily="34" charset="0"/>
              </a:rPr>
              <a:t>Language</a:t>
            </a:r>
            <a:r>
              <a:rPr lang="fr-FR" b="1" dirty="0" smtClean="0">
                <a:cs typeface="Tahoma" pitchFamily="34" charset="0"/>
              </a:rPr>
              <a:t>: </a:t>
            </a:r>
            <a:r>
              <a:rPr lang="fr-FR" b="1" dirty="0" smtClean="0">
                <a:solidFill>
                  <a:srgbClr val="FF0000"/>
                </a:solidFill>
                <a:cs typeface="Tahoma" pitchFamily="34" charset="0"/>
              </a:rPr>
              <a:t>French</a:t>
            </a:r>
          </a:p>
          <a:p>
            <a:pPr>
              <a:buNone/>
              <a:defRPr/>
            </a:pPr>
            <a:r>
              <a:rPr lang="fr-FR" sz="4000" b="1" dirty="0" smtClean="0">
                <a:solidFill>
                  <a:srgbClr val="FF0000"/>
                </a:solidFill>
                <a:cs typeface="Tahoma" pitchFamily="34" charset="0"/>
              </a:rPr>
              <a:t>.</a:t>
            </a:r>
            <a:r>
              <a:rPr lang="fr-FR" b="1" dirty="0" smtClean="0">
                <a:cs typeface="Tahoma" pitchFamily="34" charset="0"/>
              </a:rPr>
              <a:t> Independence </a:t>
            </a:r>
            <a:r>
              <a:rPr lang="fr-FR" b="1" dirty="0" err="1" smtClean="0">
                <a:cs typeface="Tahoma" pitchFamily="34" charset="0"/>
              </a:rPr>
              <a:t>day</a:t>
            </a:r>
            <a:r>
              <a:rPr lang="fr-FR" b="1" dirty="0" smtClean="0">
                <a:cs typeface="Tahoma" pitchFamily="34" charset="0"/>
              </a:rPr>
              <a:t>: </a:t>
            </a:r>
            <a:r>
              <a:rPr lang="fr-FR" b="1" dirty="0" smtClean="0">
                <a:solidFill>
                  <a:srgbClr val="FF0000"/>
                </a:solidFill>
                <a:cs typeface="Tahoma" pitchFamily="34" charset="0"/>
              </a:rPr>
              <a:t>15 August 1960</a:t>
            </a:r>
          </a:p>
          <a:p>
            <a:endParaRPr lang="en-US" dirty="0"/>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290" name="Groupe 1"/>
          <p:cNvGrpSpPr>
            <a:grpSpLocks/>
          </p:cNvGrpSpPr>
          <p:nvPr/>
        </p:nvGrpSpPr>
        <p:grpSpPr bwMode="auto">
          <a:xfrm rot="-5400000">
            <a:off x="-3135313" y="3135313"/>
            <a:ext cx="6881813" cy="611188"/>
            <a:chOff x="-13772" y="0"/>
            <a:chExt cx="9157772" cy="565920"/>
          </a:xfrm>
        </p:grpSpPr>
        <p:sp>
          <p:nvSpPr>
            <p:cNvPr id="12297"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2298"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2299"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2291" name="Groupe 1"/>
          <p:cNvGrpSpPr>
            <a:grpSpLocks/>
          </p:cNvGrpSpPr>
          <p:nvPr/>
        </p:nvGrpSpPr>
        <p:grpSpPr bwMode="auto">
          <a:xfrm rot="-5400000">
            <a:off x="-3135313" y="3135313"/>
            <a:ext cx="6881813" cy="611188"/>
            <a:chOff x="-13772" y="0"/>
            <a:chExt cx="9157772" cy="565920"/>
          </a:xfrm>
        </p:grpSpPr>
        <p:sp>
          <p:nvSpPr>
            <p:cNvPr id="12294"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2295"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2296"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12292" name="Titre 1"/>
          <p:cNvSpPr txBox="1">
            <a:spLocks/>
          </p:cNvSpPr>
          <p:nvPr/>
        </p:nvSpPr>
        <p:spPr bwMode="auto">
          <a:xfrm>
            <a:off x="625475" y="90488"/>
            <a:ext cx="8518525" cy="909637"/>
          </a:xfrm>
          <a:prstGeom prst="rect">
            <a:avLst/>
          </a:prstGeom>
          <a:noFill/>
          <a:ln w="9525">
            <a:noFill/>
            <a:miter lim="800000"/>
            <a:headEnd/>
            <a:tailEnd/>
          </a:ln>
        </p:spPr>
        <p:txBody>
          <a:bodyPr/>
          <a:lstStyle/>
          <a:p>
            <a:pPr algn="ctr"/>
            <a:r>
              <a:rPr lang="fr-FR" sz="4000" b="1" dirty="0" smtClean="0">
                <a:solidFill>
                  <a:srgbClr val="FF0000"/>
                </a:solidFill>
                <a:latin typeface="Tahoma" pitchFamily="34" charset="0"/>
                <a:cs typeface="Tahoma" pitchFamily="34" charset="0"/>
              </a:rPr>
              <a:t>DE</a:t>
            </a:r>
            <a:r>
              <a:rPr lang="fr-FR" sz="4000" b="1" dirty="0" smtClean="0">
                <a:solidFill>
                  <a:srgbClr val="FF0000"/>
                </a:solidFill>
                <a:latin typeface="Forte" pitchFamily="66" charset="0"/>
                <a:cs typeface="Tahoma" pitchFamily="34" charset="0"/>
              </a:rPr>
              <a:t>MOGRAPHIC </a:t>
            </a:r>
            <a:r>
              <a:rPr lang="fr-FR" sz="4000" b="1" dirty="0">
                <a:solidFill>
                  <a:srgbClr val="FF0000"/>
                </a:solidFill>
                <a:latin typeface="Forte" pitchFamily="66" charset="0"/>
                <a:cs typeface="Tahoma" pitchFamily="34" charset="0"/>
              </a:rPr>
              <a:t>DATA</a:t>
            </a:r>
          </a:p>
        </p:txBody>
      </p:sp>
      <p:sp>
        <p:nvSpPr>
          <p:cNvPr id="11269" name="ZoneTexte 7"/>
          <p:cNvSpPr txBox="1">
            <a:spLocks noChangeArrowheads="1"/>
          </p:cNvSpPr>
          <p:nvPr/>
        </p:nvSpPr>
        <p:spPr bwMode="auto">
          <a:xfrm>
            <a:off x="611188" y="857233"/>
            <a:ext cx="8389937" cy="5078313"/>
          </a:xfrm>
          <a:prstGeom prst="rect">
            <a:avLst/>
          </a:prstGeom>
          <a:noFill/>
          <a:ln w="9525">
            <a:noFill/>
            <a:miter lim="800000"/>
            <a:headEnd/>
            <a:tailEnd/>
          </a:ln>
        </p:spPr>
        <p:txBody>
          <a:bodyPr wrap="square">
            <a:spAutoFit/>
          </a:bodyPr>
          <a:lstStyle/>
          <a:p>
            <a:pPr>
              <a:defRPr/>
            </a:pPr>
            <a:r>
              <a:rPr lang="fr-FR" sz="3600" b="1" dirty="0">
                <a:latin typeface="+mn-lt"/>
                <a:cs typeface="Tahoma" pitchFamily="34" charset="0"/>
              </a:rPr>
              <a:t>1-Population:</a:t>
            </a:r>
            <a:r>
              <a:rPr lang="fr-FR" sz="3600" b="1" dirty="0">
                <a:solidFill>
                  <a:srgbClr val="00B050"/>
                </a:solidFill>
                <a:latin typeface="+mn-lt"/>
                <a:cs typeface="Tahoma" pitchFamily="34" charset="0"/>
              </a:rPr>
              <a:t> </a:t>
            </a:r>
            <a:r>
              <a:rPr lang="fr-FR" sz="3600" b="1" dirty="0">
                <a:solidFill>
                  <a:srgbClr val="FF0000"/>
                </a:solidFill>
                <a:latin typeface="+mn-lt"/>
                <a:cs typeface="Tahoma" pitchFamily="34" charset="0"/>
              </a:rPr>
              <a:t>4 243 929 h.</a:t>
            </a:r>
          </a:p>
          <a:p>
            <a:pPr>
              <a:defRPr/>
            </a:pPr>
            <a:r>
              <a:rPr lang="fr-FR" sz="3600" b="1" dirty="0">
                <a:latin typeface="+mn-lt"/>
                <a:cs typeface="Tahoma" pitchFamily="34" charset="0"/>
              </a:rPr>
              <a:t>2-</a:t>
            </a:r>
            <a:r>
              <a:rPr lang="fr-FR" sz="3600" b="1" dirty="0" err="1">
                <a:latin typeface="+mn-lt"/>
                <a:cs typeface="Tahoma" pitchFamily="34" charset="0"/>
              </a:rPr>
              <a:t>DensitY</a:t>
            </a:r>
            <a:r>
              <a:rPr lang="fr-FR" sz="3600" b="1" dirty="0">
                <a:latin typeface="+mn-lt"/>
                <a:cs typeface="Tahoma" pitchFamily="34" charset="0"/>
              </a:rPr>
              <a:t>: </a:t>
            </a:r>
            <a:r>
              <a:rPr lang="fr-FR" sz="3600" b="1" dirty="0">
                <a:solidFill>
                  <a:srgbClr val="FF0000"/>
                </a:solidFill>
                <a:latin typeface="+mn-lt"/>
                <a:cs typeface="Tahoma" pitchFamily="34" charset="0"/>
              </a:rPr>
              <a:t>12 h./km²</a:t>
            </a:r>
            <a:endParaRPr lang="fr-FR" sz="3600" b="1" dirty="0">
              <a:solidFill>
                <a:srgbClr val="00B050"/>
              </a:solidFill>
              <a:latin typeface="+mn-lt"/>
              <a:cs typeface="Tahoma" pitchFamily="34" charset="0"/>
            </a:endParaRPr>
          </a:p>
          <a:p>
            <a:pPr>
              <a:defRPr/>
            </a:pPr>
            <a:r>
              <a:rPr lang="fr-FR" sz="3600" b="1" dirty="0" smtClean="0">
                <a:latin typeface="+mn-lt"/>
                <a:cs typeface="Tahoma" pitchFamily="34" charset="0"/>
              </a:rPr>
              <a:t>3-Main </a:t>
            </a:r>
            <a:r>
              <a:rPr lang="fr-FR" sz="3600" b="1" dirty="0" err="1" smtClean="0">
                <a:latin typeface="+mn-lt"/>
                <a:cs typeface="Tahoma" pitchFamily="34" charset="0"/>
              </a:rPr>
              <a:t>ethnic</a:t>
            </a:r>
            <a:r>
              <a:rPr lang="fr-FR" sz="3600" b="1" dirty="0" smtClean="0">
                <a:latin typeface="+mn-lt"/>
                <a:cs typeface="Tahoma" pitchFamily="34" charset="0"/>
              </a:rPr>
              <a:t> group: </a:t>
            </a:r>
            <a:r>
              <a:rPr lang="fr-FR" sz="3600" b="1" dirty="0">
                <a:solidFill>
                  <a:srgbClr val="FF0000"/>
                </a:solidFill>
                <a:latin typeface="+mn-lt"/>
                <a:cs typeface="Tahoma" pitchFamily="34" charset="0"/>
              </a:rPr>
              <a:t>Kongo, Téké, </a:t>
            </a:r>
            <a:r>
              <a:rPr lang="fr-FR" sz="3600" b="1" dirty="0" err="1">
                <a:solidFill>
                  <a:srgbClr val="FF0000"/>
                </a:solidFill>
                <a:latin typeface="+mn-lt"/>
                <a:cs typeface="Tahoma" pitchFamily="34" charset="0"/>
              </a:rPr>
              <a:t>Mbochi</a:t>
            </a:r>
            <a:r>
              <a:rPr lang="fr-FR" sz="3600" b="1" dirty="0">
                <a:solidFill>
                  <a:srgbClr val="FF0000"/>
                </a:solidFill>
                <a:latin typeface="+mn-lt"/>
                <a:cs typeface="Tahoma" pitchFamily="34" charset="0"/>
              </a:rPr>
              <a:t>, Oubanguiens, </a:t>
            </a:r>
            <a:r>
              <a:rPr lang="fr-FR" sz="3600" b="1" dirty="0" err="1">
                <a:solidFill>
                  <a:srgbClr val="FF0000"/>
                </a:solidFill>
                <a:latin typeface="+mn-lt"/>
                <a:cs typeface="Tahoma" pitchFamily="34" charset="0"/>
              </a:rPr>
              <a:t>Nzebi</a:t>
            </a:r>
            <a:r>
              <a:rPr lang="fr-FR" sz="3600" b="1" dirty="0">
                <a:solidFill>
                  <a:srgbClr val="FF0000"/>
                </a:solidFill>
                <a:latin typeface="+mn-lt"/>
                <a:cs typeface="Tahoma" pitchFamily="34" charset="0"/>
              </a:rPr>
              <a:t>, Sangha</a:t>
            </a:r>
            <a:endParaRPr lang="fr-FR" sz="3600" b="1" dirty="0">
              <a:solidFill>
                <a:srgbClr val="00B050"/>
              </a:solidFill>
              <a:latin typeface="+mn-lt"/>
              <a:cs typeface="Tahoma" pitchFamily="34" charset="0"/>
            </a:endParaRPr>
          </a:p>
          <a:p>
            <a:pPr>
              <a:defRPr/>
            </a:pPr>
            <a:r>
              <a:rPr lang="fr-FR" sz="3600" b="1" dirty="0">
                <a:latin typeface="+mn-lt"/>
                <a:cs typeface="Tahoma" pitchFamily="34" charset="0"/>
              </a:rPr>
              <a:t>4-</a:t>
            </a:r>
            <a:r>
              <a:rPr lang="fr-FR" sz="3600" b="1" dirty="0" err="1">
                <a:latin typeface="+mn-lt"/>
                <a:cs typeface="Tahoma" pitchFamily="34" charset="0"/>
              </a:rPr>
              <a:t>Development</a:t>
            </a:r>
            <a:r>
              <a:rPr lang="fr-FR" sz="3600" b="1" dirty="0">
                <a:latin typeface="+mn-lt"/>
                <a:cs typeface="Tahoma" pitchFamily="34" charset="0"/>
              </a:rPr>
              <a:t>: +1,77%</a:t>
            </a:r>
          </a:p>
          <a:p>
            <a:pPr>
              <a:defRPr/>
            </a:pPr>
            <a:r>
              <a:rPr lang="fr-FR" sz="3600" b="1" dirty="0">
                <a:latin typeface="+mn-lt"/>
                <a:cs typeface="Tahoma" pitchFamily="34" charset="0"/>
              </a:rPr>
              <a:t>5-</a:t>
            </a:r>
            <a:r>
              <a:rPr lang="fr-FR" sz="3600" b="1" dirty="0">
                <a:latin typeface="+mn-lt"/>
                <a:ea typeface="Tahoma" pitchFamily="34" charset="0"/>
                <a:cs typeface="Tahoma" pitchFamily="34" charset="0"/>
              </a:rPr>
              <a:t>Life </a:t>
            </a:r>
            <a:r>
              <a:rPr lang="fr-FR" sz="3600" b="1" dirty="0" err="1">
                <a:latin typeface="+mn-lt"/>
                <a:ea typeface="Tahoma" pitchFamily="34" charset="0"/>
                <a:cs typeface="Tahoma" pitchFamily="34" charset="0"/>
              </a:rPr>
              <a:t>expectancy</a:t>
            </a:r>
            <a:r>
              <a:rPr lang="fr-FR" sz="3600" b="1" dirty="0">
                <a:latin typeface="+mn-lt"/>
                <a:ea typeface="Tahoma" pitchFamily="34" charset="0"/>
                <a:cs typeface="Tahoma" pitchFamily="34" charset="0"/>
              </a:rPr>
              <a:t>    </a:t>
            </a:r>
            <a:r>
              <a:rPr lang="fr-FR" sz="3600" b="1" dirty="0">
                <a:latin typeface="+mn-lt"/>
                <a:cs typeface="Tahoma" pitchFamily="34" charset="0"/>
              </a:rPr>
              <a:t>: </a:t>
            </a:r>
            <a:r>
              <a:rPr lang="fr-FR" sz="3600" b="1" dirty="0">
                <a:solidFill>
                  <a:schemeClr val="tx2">
                    <a:lumMod val="50000"/>
                  </a:schemeClr>
                </a:solidFill>
                <a:latin typeface="+mn-lt"/>
                <a:cs typeface="Tahoma" pitchFamily="34" charset="0"/>
              </a:rPr>
              <a:t>55,8 ans</a:t>
            </a:r>
          </a:p>
          <a:p>
            <a:pPr>
              <a:defRPr/>
            </a:pPr>
            <a:r>
              <a:rPr lang="fr-FR" sz="3600" b="1" dirty="0" smtClean="0">
                <a:latin typeface="+mn-lt"/>
                <a:cs typeface="Tahoma" pitchFamily="34" charset="0"/>
              </a:rPr>
              <a:t>6-</a:t>
            </a:r>
            <a:r>
              <a:rPr lang="fr-FR" sz="3600" b="1" dirty="0" err="1" smtClean="0">
                <a:latin typeface="+mn-lt"/>
                <a:cs typeface="Tahoma" pitchFamily="34" charset="0"/>
              </a:rPr>
              <a:t>literacy</a:t>
            </a:r>
            <a:r>
              <a:rPr lang="fr-FR" sz="3600" b="1" dirty="0" smtClean="0">
                <a:latin typeface="+mn-lt"/>
                <a:cs typeface="Tahoma" pitchFamily="34" charset="0"/>
              </a:rPr>
              <a:t> </a:t>
            </a:r>
            <a:r>
              <a:rPr lang="fr-FR" sz="3600" b="1" dirty="0">
                <a:latin typeface="+mn-lt"/>
                <a:cs typeface="Tahoma" pitchFamily="34" charset="0"/>
              </a:rPr>
              <a:t>rate       : </a:t>
            </a:r>
            <a:r>
              <a:rPr lang="fr-FR" sz="3600" b="1" dirty="0">
                <a:solidFill>
                  <a:srgbClr val="FF0000"/>
                </a:solidFill>
                <a:latin typeface="+mn-lt"/>
                <a:cs typeface="Tahoma" pitchFamily="34" charset="0"/>
              </a:rPr>
              <a:t>81,1%</a:t>
            </a:r>
          </a:p>
          <a:p>
            <a:pPr>
              <a:defRPr/>
            </a:pPr>
            <a:r>
              <a:rPr lang="fr-FR" sz="3600" b="1" dirty="0">
                <a:latin typeface="+mn-lt"/>
                <a:cs typeface="Tahoma" pitchFamily="34" charset="0"/>
              </a:rPr>
              <a:t>7-Religion:      </a:t>
            </a:r>
            <a:r>
              <a:rPr lang="fr-FR" sz="3600" b="1" dirty="0" err="1" smtClean="0">
                <a:solidFill>
                  <a:srgbClr val="002060"/>
                </a:solidFill>
                <a:latin typeface="+mn-lt"/>
                <a:cs typeface="Tahoma" pitchFamily="34" charset="0"/>
              </a:rPr>
              <a:t>Christianism</a:t>
            </a:r>
            <a:r>
              <a:rPr lang="fr-FR" sz="3600" b="1" dirty="0" smtClean="0">
                <a:solidFill>
                  <a:srgbClr val="FF0000"/>
                </a:solidFill>
                <a:latin typeface="+mn-lt"/>
                <a:cs typeface="Tahoma" pitchFamily="34" charset="0"/>
              </a:rPr>
              <a:t>, </a:t>
            </a:r>
            <a:r>
              <a:rPr lang="fr-FR" sz="3600" b="1" dirty="0" err="1" smtClean="0">
                <a:solidFill>
                  <a:srgbClr val="002060"/>
                </a:solidFill>
                <a:latin typeface="+mn-lt"/>
                <a:cs typeface="Tahoma" pitchFamily="34" charset="0"/>
              </a:rPr>
              <a:t>Animism</a:t>
            </a:r>
            <a:r>
              <a:rPr lang="fr-FR" sz="3600" b="1" dirty="0" smtClean="0">
                <a:solidFill>
                  <a:srgbClr val="002060"/>
                </a:solidFill>
                <a:latin typeface="+mn-lt"/>
                <a:cs typeface="Tahoma" pitchFamily="34" charset="0"/>
              </a:rPr>
              <a:t> &amp; </a:t>
            </a:r>
            <a:r>
              <a:rPr lang="fr-FR" sz="3600" b="1" dirty="0">
                <a:solidFill>
                  <a:srgbClr val="002060"/>
                </a:solidFill>
                <a:latin typeface="+mn-lt"/>
                <a:cs typeface="Tahoma" pitchFamily="34" charset="0"/>
              </a:rPr>
              <a:t>Islam</a:t>
            </a:r>
          </a:p>
        </p:txBody>
      </p:sp>
    </p:spTree>
  </p:cSld>
  <p:clrMapOvr>
    <a:masterClrMapping/>
  </p:clrMapOvr>
  <p:transition spd="slow">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e 1"/>
          <p:cNvGrpSpPr>
            <a:grpSpLocks/>
          </p:cNvGrpSpPr>
          <p:nvPr/>
        </p:nvGrpSpPr>
        <p:grpSpPr bwMode="auto">
          <a:xfrm rot="-5400000">
            <a:off x="-3135313" y="3135313"/>
            <a:ext cx="6881813" cy="611188"/>
            <a:chOff x="-13772" y="0"/>
            <a:chExt cx="9157772" cy="565920"/>
          </a:xfrm>
        </p:grpSpPr>
        <p:sp>
          <p:nvSpPr>
            <p:cNvPr id="11281"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1282"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1283"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1267" name="Groupe 1"/>
          <p:cNvGrpSpPr>
            <a:grpSpLocks/>
          </p:cNvGrpSpPr>
          <p:nvPr/>
        </p:nvGrpSpPr>
        <p:grpSpPr bwMode="auto">
          <a:xfrm rot="-5400000">
            <a:off x="-3135313" y="3135313"/>
            <a:ext cx="6881813" cy="611188"/>
            <a:chOff x="-13772" y="0"/>
            <a:chExt cx="9157772" cy="565920"/>
          </a:xfrm>
        </p:grpSpPr>
        <p:sp>
          <p:nvSpPr>
            <p:cNvPr id="11278"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1279"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1280"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1268" name="Groupe 1"/>
          <p:cNvGrpSpPr>
            <a:grpSpLocks/>
          </p:cNvGrpSpPr>
          <p:nvPr/>
        </p:nvGrpSpPr>
        <p:grpSpPr bwMode="auto">
          <a:xfrm rot="-5400000">
            <a:off x="-3135313" y="3135313"/>
            <a:ext cx="6881813" cy="611188"/>
            <a:chOff x="-13772" y="0"/>
            <a:chExt cx="9157772" cy="565920"/>
          </a:xfrm>
        </p:grpSpPr>
        <p:sp>
          <p:nvSpPr>
            <p:cNvPr id="11275"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1276"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1277"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grpSp>
        <p:nvGrpSpPr>
          <p:cNvPr id="11269" name="Groupe 1"/>
          <p:cNvGrpSpPr>
            <a:grpSpLocks/>
          </p:cNvGrpSpPr>
          <p:nvPr/>
        </p:nvGrpSpPr>
        <p:grpSpPr bwMode="auto">
          <a:xfrm rot="-5400000">
            <a:off x="-3135313" y="3135313"/>
            <a:ext cx="6881813" cy="611188"/>
            <a:chOff x="-13772" y="0"/>
            <a:chExt cx="9157772" cy="565920"/>
          </a:xfrm>
        </p:grpSpPr>
        <p:sp>
          <p:nvSpPr>
            <p:cNvPr id="11272" name="Rectangle 2"/>
            <p:cNvSpPr>
              <a:spLocks noChangeArrowheads="1"/>
            </p:cNvSpPr>
            <p:nvPr/>
          </p:nvSpPr>
          <p:spPr bwMode="auto">
            <a:xfrm>
              <a:off x="0" y="0"/>
              <a:ext cx="9144000" cy="188640"/>
            </a:xfrm>
            <a:prstGeom prst="rect">
              <a:avLst/>
            </a:prstGeom>
            <a:solidFill>
              <a:srgbClr val="00B050"/>
            </a:solidFill>
            <a:ln w="25400" algn="ctr">
              <a:solidFill>
                <a:srgbClr val="00B050"/>
              </a:solidFill>
              <a:miter lim="800000"/>
              <a:headEnd/>
              <a:tailEnd/>
            </a:ln>
          </p:spPr>
          <p:txBody>
            <a:bodyPr anchor="ctr"/>
            <a:lstStyle/>
            <a:p>
              <a:pPr algn="ctr"/>
              <a:endParaRPr lang="en-US">
                <a:solidFill>
                  <a:srgbClr val="FFFFFF"/>
                </a:solidFill>
              </a:endParaRPr>
            </a:p>
          </p:txBody>
        </p:sp>
        <p:sp>
          <p:nvSpPr>
            <p:cNvPr id="11273" name="Rectangle 3"/>
            <p:cNvSpPr>
              <a:spLocks noChangeArrowheads="1"/>
            </p:cNvSpPr>
            <p:nvPr/>
          </p:nvSpPr>
          <p:spPr bwMode="auto">
            <a:xfrm>
              <a:off x="0" y="188640"/>
              <a:ext cx="9144000" cy="188640"/>
            </a:xfrm>
            <a:prstGeom prst="rect">
              <a:avLst/>
            </a:prstGeom>
            <a:solidFill>
              <a:srgbClr val="FFFF00"/>
            </a:solidFill>
            <a:ln w="25400" algn="ctr">
              <a:solidFill>
                <a:srgbClr val="FFFF00"/>
              </a:solidFill>
              <a:miter lim="800000"/>
              <a:headEnd/>
              <a:tailEnd/>
            </a:ln>
          </p:spPr>
          <p:txBody>
            <a:bodyPr anchor="ctr"/>
            <a:lstStyle/>
            <a:p>
              <a:pPr algn="ctr"/>
              <a:endParaRPr lang="en-US">
                <a:solidFill>
                  <a:srgbClr val="FFFFFF"/>
                </a:solidFill>
              </a:endParaRPr>
            </a:p>
          </p:txBody>
        </p:sp>
        <p:sp>
          <p:nvSpPr>
            <p:cNvPr id="11274" name="Rectangle 4"/>
            <p:cNvSpPr>
              <a:spLocks noChangeArrowheads="1"/>
            </p:cNvSpPr>
            <p:nvPr/>
          </p:nvSpPr>
          <p:spPr bwMode="auto">
            <a:xfrm>
              <a:off x="-13772" y="377280"/>
              <a:ext cx="9144000" cy="188640"/>
            </a:xfrm>
            <a:prstGeom prst="rect">
              <a:avLst/>
            </a:prstGeom>
            <a:solidFill>
              <a:srgbClr val="FF0000"/>
            </a:solidFill>
            <a:ln w="25400" algn="ctr">
              <a:solidFill>
                <a:srgbClr val="FF0000"/>
              </a:solidFill>
              <a:miter lim="800000"/>
              <a:headEnd/>
              <a:tailEnd/>
            </a:ln>
          </p:spPr>
          <p:txBody>
            <a:bodyPr anchor="ctr"/>
            <a:lstStyle/>
            <a:p>
              <a:pPr algn="ctr"/>
              <a:endParaRPr lang="en-US">
                <a:solidFill>
                  <a:srgbClr val="FFFFFF"/>
                </a:solidFill>
              </a:endParaRPr>
            </a:p>
          </p:txBody>
        </p:sp>
      </p:grpSp>
      <p:sp>
        <p:nvSpPr>
          <p:cNvPr id="11270" name="Titre 1"/>
          <p:cNvSpPr txBox="1">
            <a:spLocks/>
          </p:cNvSpPr>
          <p:nvPr/>
        </p:nvSpPr>
        <p:spPr bwMode="auto">
          <a:xfrm>
            <a:off x="584200" y="1268413"/>
            <a:ext cx="8164513" cy="909637"/>
          </a:xfrm>
          <a:prstGeom prst="rect">
            <a:avLst/>
          </a:prstGeom>
          <a:noFill/>
          <a:ln w="9525">
            <a:noFill/>
            <a:miter lim="800000"/>
            <a:headEnd/>
            <a:tailEnd/>
          </a:ln>
        </p:spPr>
        <p:txBody>
          <a:bodyPr/>
          <a:lstStyle/>
          <a:p>
            <a:pPr algn="just" eaLnBrk="0" hangingPunct="0"/>
            <a:endParaRPr lang="en-US" sz="3600" b="1">
              <a:latin typeface="Tahoma" pitchFamily="34" charset="0"/>
              <a:cs typeface="Tahoma" pitchFamily="34" charset="0"/>
            </a:endParaRPr>
          </a:p>
        </p:txBody>
      </p:sp>
      <p:pic>
        <p:nvPicPr>
          <p:cNvPr id="19" name="Picture 2" descr="C:\Users\user\Desktop\220px-Sassou-Nguesso.jpg"/>
          <p:cNvPicPr>
            <a:picLocks noChangeAspect="1" noChangeArrowheads="1"/>
          </p:cNvPicPr>
          <p:nvPr/>
        </p:nvPicPr>
        <p:blipFill>
          <a:blip r:embed="rId2"/>
          <a:srcRect/>
          <a:stretch>
            <a:fillRect/>
          </a:stretch>
        </p:blipFill>
        <p:spPr bwMode="auto">
          <a:xfrm>
            <a:off x="500034" y="2071678"/>
            <a:ext cx="3100312" cy="3802043"/>
          </a:xfrm>
          <a:prstGeom prst="rect">
            <a:avLst/>
          </a:prstGeom>
          <a:noFill/>
        </p:spPr>
      </p:pic>
      <p:sp>
        <p:nvSpPr>
          <p:cNvPr id="20" name="Title 19"/>
          <p:cNvSpPr>
            <a:spLocks noGrp="1"/>
          </p:cNvSpPr>
          <p:nvPr>
            <p:ph type="title"/>
          </p:nvPr>
        </p:nvSpPr>
        <p:spPr/>
        <p:txBody>
          <a:bodyPr/>
          <a:lstStyle/>
          <a:p>
            <a:r>
              <a:rPr lang="fr-FR" b="1" dirty="0" smtClean="0">
                <a:solidFill>
                  <a:srgbClr val="FF0000"/>
                </a:solidFill>
                <a:latin typeface="Forte" pitchFamily="66" charset="0"/>
                <a:cs typeface="Tahoma" pitchFamily="34" charset="0"/>
              </a:rPr>
              <a:t>GENERAL DATA</a:t>
            </a:r>
            <a:endParaRPr lang="fr-FR" b="1" dirty="0">
              <a:solidFill>
                <a:srgbClr val="FF0000"/>
              </a:solidFill>
              <a:latin typeface="Forte" pitchFamily="66" charset="0"/>
              <a:cs typeface="Tahoma" pitchFamily="34" charset="0"/>
            </a:endParaRPr>
          </a:p>
        </p:txBody>
      </p:sp>
      <p:sp>
        <p:nvSpPr>
          <p:cNvPr id="21" name="Content Placeholder 20"/>
          <p:cNvSpPr>
            <a:spLocks noGrp="1"/>
          </p:cNvSpPr>
          <p:nvPr>
            <p:ph idx="1"/>
          </p:nvPr>
        </p:nvSpPr>
        <p:spPr>
          <a:xfrm>
            <a:off x="3786182" y="1714488"/>
            <a:ext cx="4900618" cy="4714908"/>
          </a:xfrm>
        </p:spPr>
        <p:txBody>
          <a:bodyPr/>
          <a:lstStyle/>
          <a:p>
            <a:pPr>
              <a:buNone/>
            </a:pPr>
            <a:r>
              <a:rPr lang="en-US" sz="2400" dirty="0" smtClean="0"/>
              <a:t>Denis </a:t>
            </a:r>
            <a:r>
              <a:rPr lang="en-US" sz="2400" dirty="0" err="1" smtClean="0"/>
              <a:t>Sassou-Nguesso</a:t>
            </a:r>
            <a:r>
              <a:rPr lang="en-US" sz="2400" dirty="0" smtClean="0"/>
              <a:t> is a Congolese politician born on November 23, 1943 in </a:t>
            </a:r>
            <a:r>
              <a:rPr lang="en-US" sz="2400" dirty="0" err="1" smtClean="0"/>
              <a:t>Edou</a:t>
            </a:r>
            <a:r>
              <a:rPr lang="en-US" sz="2400" dirty="0" smtClean="0"/>
              <a:t>.</a:t>
            </a:r>
          </a:p>
          <a:p>
            <a:endParaRPr lang="en-US" sz="2400" dirty="0" smtClean="0"/>
          </a:p>
          <a:p>
            <a:pPr>
              <a:buNone/>
            </a:pPr>
            <a:r>
              <a:rPr lang="en-US" sz="2400" dirty="0" smtClean="0"/>
              <a:t/>
            </a:r>
            <a:br>
              <a:rPr lang="en-US" sz="2400" dirty="0" smtClean="0"/>
            </a:br>
            <a:r>
              <a:rPr lang="en-US" sz="2400" dirty="0" smtClean="0"/>
              <a:t>He was President of the People's Republic of Congo from 1979 to 1992 and is the current President of the Republic of Congo since 1997.</a:t>
            </a:r>
            <a:endParaRPr lang="en-US" sz="2400" dirty="0"/>
          </a:p>
        </p:txBody>
      </p:sp>
    </p:spTree>
  </p:cSld>
  <p:clrMapOvr>
    <a:masterClrMapping/>
  </p:clrMapOvr>
  <p:transition spd="slow">
    <p:cover dir="lu"/>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796</Words>
  <Application>Microsoft Office PowerPoint</Application>
  <PresentationFormat>On-screen Show (4:3)</PresentationFormat>
  <Paragraphs>161</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Thème Office</vt:lpstr>
      <vt:lpstr>Slide 1</vt:lpstr>
      <vt:lpstr>Slide 2</vt:lpstr>
      <vt:lpstr>Slide 3</vt:lpstr>
      <vt:lpstr> THE MAP OF CONGO</vt:lpstr>
      <vt:lpstr>Slide 5</vt:lpstr>
      <vt:lpstr> CONGOLESE FLAG </vt:lpstr>
      <vt:lpstr>Slide 7</vt:lpstr>
      <vt:lpstr>Slide 8</vt:lpstr>
      <vt:lpstr>GENERAL DATA</vt:lpstr>
      <vt:lpstr>Slide 10</vt:lpstr>
      <vt:lpstr>Slide 11</vt:lpstr>
      <vt:lpstr>Slide 12</vt:lpstr>
      <vt:lpstr>Slide 13</vt:lpstr>
      <vt:lpstr>Slide 14</vt:lpstr>
      <vt:lpstr>Slide 15</vt:lpstr>
      <vt:lpstr>Slide 16</vt:lpstr>
      <vt:lpstr>Slide 17</vt:lpstr>
      <vt:lpstr>Slide 18</vt:lpstr>
      <vt:lpstr>Slide 19</vt:lpstr>
      <vt:lpstr>Slide 20</vt:lpstr>
      <vt:lpstr> Cultures </vt:lpstr>
      <vt:lpstr>Slide 22</vt:lpstr>
      <vt:lpstr>Slide 23</vt:lpstr>
      <vt:lpstr> CONGOLESE FOOD </vt:lpstr>
      <vt:lpstr>Slide 25</vt:lpstr>
      <vt:lpstr>Slide 26</vt:lpstr>
      <vt:lpstr>Slide 27</vt:lpstr>
      <vt:lpstr>Slide 28</vt:lpstr>
      <vt:lpstr>Slide 29</vt:lpstr>
      <vt:lpstr>Slide 30</vt:lpstr>
      <vt:lpstr>Slide 31</vt:lpstr>
      <vt:lpstr>Slide 32</vt:lpstr>
      <vt:lpstr>Slide 33</vt:lpstr>
      <vt:lpstr>Slide 34</vt:lpstr>
      <vt:lpstr>Slide 35</vt:lpstr>
      <vt:lpstr>forest</vt:lpstr>
      <vt:lpstr>forest</vt:lpstr>
      <vt:lpstr>Mémorial Pierre Savorgnan de Brazzaville </vt:lpstr>
      <vt:lpstr>Slide 39</vt:lpstr>
      <vt:lpstr>Slide 40</vt:lpstr>
      <vt:lpstr>Slide 41</vt:lpstr>
      <vt:lpstr>Slide 42</vt:lpstr>
      <vt:lpstr>Roundabout instead of June 5, symbol vestige of the civil war of 1997</vt:lpstr>
      <vt:lpstr> Founder of MSA (Mouvement Socialiste Africain)               in 1960</vt:lpstr>
      <vt:lpstr>Slide 45</vt:lpstr>
      <vt:lpstr>Slide 46</vt:lpstr>
      <vt:lpstr>Slide 47</vt:lpstr>
      <vt:lpstr>Slide 48</vt:lpstr>
      <vt:lpstr>Slide 49</vt:lpstr>
      <vt:lpstr>Armory official of the Republic of Congo in 1997</vt:lpstr>
      <vt:lpstr>Slide 51</vt:lpstr>
      <vt:lpstr> is one of the monuments Brazzaville (capital of the Republic of Congo) that have the greatest architectural interest</vt:lpstr>
      <vt:lpstr>Slide 53</vt:lpstr>
      <vt:lpstr>Slide 54</vt:lpstr>
      <vt:lpstr>Slide 55</vt:lpstr>
    </vt:vector>
  </TitlesOfParts>
  <Company>PhoeniXP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dc:creator>
  <cp:lastModifiedBy>ba</cp:lastModifiedBy>
  <cp:revision>206</cp:revision>
  <dcterms:created xsi:type="dcterms:W3CDTF">2012-05-12T12:31:46Z</dcterms:created>
  <dcterms:modified xsi:type="dcterms:W3CDTF">2012-05-19T14:21:55Z</dcterms:modified>
</cp:coreProperties>
</file>