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24567">
            <a:off x="2777597" y="4289865"/>
            <a:ext cx="5648623" cy="1204306"/>
          </a:xfrm>
        </p:spPr>
        <p:txBody>
          <a:bodyPr/>
          <a:lstStyle/>
          <a:p>
            <a:pPr algn="ctr"/>
            <a:r>
              <a:rPr lang="en-US" dirty="0" smtClean="0"/>
              <a:t>By ……..FAHD ADEL &amp;TAREK SHALABY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255153">
            <a:off x="-78072" y="1019013"/>
            <a:ext cx="6726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Tour around the world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064916">
            <a:off x="1383289" y="2256834"/>
            <a:ext cx="380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رحله حول العالم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4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:\img_1335880645_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img_1335880644_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505200"/>
            <a:ext cx="916478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636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United kingdom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520940" cy="3579849"/>
          </a:xfrm>
        </p:spPr>
        <p:txBody>
          <a:bodyPr/>
          <a:lstStyle/>
          <a:p>
            <a:r>
              <a:rPr lang="ar-EG" sz="2400" dirty="0" smtClean="0"/>
              <a:t>كم المساحه </a:t>
            </a:r>
            <a:r>
              <a:rPr lang="en-US" sz="2400" dirty="0" smtClean="0"/>
              <a:t>2.</a:t>
            </a:r>
            <a:r>
              <a:rPr lang="ar-EG" sz="2400" dirty="0" smtClean="0"/>
              <a:t>244.8202</a:t>
            </a:r>
          </a:p>
          <a:p>
            <a:r>
              <a:rPr lang="ar-EG" sz="2400" dirty="0" smtClean="0"/>
              <a:t>عدد السكان: ويبلغ عدد السكان حوالي 60.776.238 نسمة.</a:t>
            </a:r>
          </a:p>
          <a:p>
            <a:r>
              <a:rPr lang="ar-EG" sz="2400" dirty="0" smtClean="0"/>
              <a:t>العاصمة</a:t>
            </a:r>
            <a:r>
              <a:rPr lang="ar-EG" sz="2400" dirty="0"/>
              <a:t>: لندن</a:t>
            </a:r>
          </a:p>
          <a:p>
            <a:r>
              <a:rPr lang="ar-EG" sz="2400" dirty="0" smtClean="0"/>
              <a:t>اللغة</a:t>
            </a:r>
            <a:r>
              <a:rPr lang="ar-EG" sz="2400" dirty="0"/>
              <a:t>: اللغة الرسمية للبلاد هي الإنجليزية.</a:t>
            </a:r>
          </a:p>
          <a:p>
            <a:r>
              <a:rPr lang="ar-EG" sz="2400" dirty="0" smtClean="0"/>
              <a:t>العملة</a:t>
            </a:r>
            <a:r>
              <a:rPr lang="ar-EG" sz="2400" dirty="0"/>
              <a:t>: اليورو</a:t>
            </a:r>
          </a:p>
          <a:p>
            <a:endParaRPr lang="en-US" dirty="0"/>
          </a:p>
        </p:txBody>
      </p:sp>
      <p:pic>
        <p:nvPicPr>
          <p:cNvPr id="10242" name="Picture 2" descr="H:\800px-Flag_of_the_United_Kingdo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597525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ar-EG" sz="2000" dirty="0"/>
              <a:t>برج بيغ بين: يعرف أيضا بإسم برج الساعة لوجود ساعة بيغ بين الشهيرة فيه.</a:t>
            </a:r>
          </a:p>
          <a:p>
            <a:pPr algn="ctr"/>
            <a:r>
              <a:rPr lang="ar-EG" sz="2000" dirty="0"/>
              <a:t>جسر برج لندن: أول جسر بني في المدينة فوق نهر التايمز.</a:t>
            </a:r>
          </a:p>
          <a:p>
            <a:pPr algn="ctr"/>
            <a:r>
              <a:rPr lang="ar-EG" sz="2000" dirty="0"/>
              <a:t>كاتدرائية القديس بولس: أهم كنيسة في لندن.</a:t>
            </a:r>
          </a:p>
          <a:p>
            <a:pPr algn="ctr"/>
            <a:r>
              <a:rPr lang="ar-EG" sz="2000" dirty="0"/>
              <a:t>دير ويستمنستر: به مقابر ملوك البلاد.</a:t>
            </a:r>
          </a:p>
          <a:p>
            <a:pPr algn="ctr"/>
            <a:r>
              <a:rPr lang="ar-EG" sz="2000" dirty="0"/>
              <a:t>مبنى البرلمان البريطاني: الذي يحتوي على مجلس العموم ومجلس اللوردات</a:t>
            </a:r>
            <a:endParaRPr lang="en-US" sz="2000" dirty="0"/>
          </a:p>
        </p:txBody>
      </p:sp>
      <p:pic>
        <p:nvPicPr>
          <p:cNvPr id="11266" name="Picture 2" descr="H:\file1332436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440132"/>
            <a:ext cx="9060873" cy="44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:\290px-Clock_Tower_-_Palace_of_Westminster,_London_-_September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227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N8716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34636"/>
            <a:ext cx="677487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:\quartier-london-bridge-473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51564"/>
            <a:ext cx="6774872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Turkey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60" y="762000"/>
            <a:ext cx="7520940" cy="3579849"/>
          </a:xfrm>
        </p:spPr>
        <p:txBody>
          <a:bodyPr/>
          <a:lstStyle/>
          <a:p>
            <a:pPr algn="r"/>
            <a:r>
              <a:rPr lang="ar-EG" dirty="0"/>
              <a:t>بالجمهورية </a:t>
            </a:r>
            <a:r>
              <a:rPr lang="ar-EG" dirty="0" smtClean="0"/>
              <a:t>التركية</a:t>
            </a:r>
            <a:endParaRPr lang="en-US" dirty="0"/>
          </a:p>
          <a:p>
            <a:pPr algn="r"/>
            <a:r>
              <a:rPr lang="ar-EG" dirty="0"/>
              <a:t>تركيا دولة علمانية </a:t>
            </a:r>
            <a:r>
              <a:rPr lang="ar-EG" dirty="0" smtClean="0"/>
              <a:t>ديمقراطية</a:t>
            </a:r>
            <a:endParaRPr lang="en-US" dirty="0" smtClean="0"/>
          </a:p>
          <a:p>
            <a:pPr algn="r"/>
            <a:r>
              <a:rPr lang="ar-EG" dirty="0"/>
              <a:t>لتركية هي اللغة الرسمية الوحيدة في جميع أنحاء تركيا.</a:t>
            </a:r>
            <a:endParaRPr lang="en-US" dirty="0" smtClean="0"/>
          </a:p>
          <a:p>
            <a:pPr algn="r"/>
            <a:r>
              <a:rPr lang="ar-EG" dirty="0"/>
              <a:t>تركيا دولة علمانية حيث لايوجد دين رسمي للدولة كما أن الدستور التركي يؤمن حرية المعتقد والدين يدين غالبية سكان تركيا بالإسلام، فحسب إحصاءات فإن ذلك يشكل 99%</a:t>
            </a:r>
            <a:endParaRPr lang="en-US" dirty="0" smtClean="0"/>
          </a:p>
          <a:p>
            <a:pPr algn="r"/>
            <a:r>
              <a:rPr lang="ar-EG" dirty="0" smtClean="0"/>
              <a:t>العاصمه : انقره </a:t>
            </a:r>
            <a:endParaRPr lang="en-US" dirty="0" smtClean="0"/>
          </a:p>
          <a:p>
            <a:pPr algn="r"/>
            <a:r>
              <a:rPr lang="ar-EG" dirty="0" smtClean="0"/>
              <a:t>وبلغ </a:t>
            </a:r>
            <a:r>
              <a:rPr lang="ar-EG" dirty="0"/>
              <a:t>عدد سكان البلد 70,586,256 نسمة</a:t>
            </a:r>
            <a:endParaRPr lang="en-US" dirty="0"/>
          </a:p>
        </p:txBody>
      </p:sp>
      <p:pic>
        <p:nvPicPr>
          <p:cNvPr id="13314" name="Picture 2" descr="H:\800px-Flag_of_Turke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2667000"/>
            <a:ext cx="4425950" cy="29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:\turk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pack_map1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57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اسطنبول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304800"/>
            <a:ext cx="7520940" cy="3579849"/>
          </a:xfrm>
        </p:spPr>
        <p:txBody>
          <a:bodyPr/>
          <a:lstStyle/>
          <a:p>
            <a:endParaRPr lang="ar-EG" dirty="0"/>
          </a:p>
          <a:p>
            <a:endParaRPr lang="ar-EG" dirty="0"/>
          </a:p>
          <a:p>
            <a:endParaRPr lang="ar-EG" dirty="0"/>
          </a:p>
          <a:p>
            <a:endParaRPr lang="ar-EG" dirty="0"/>
          </a:p>
          <a:p>
            <a:r>
              <a:rPr lang="ar-EG" sz="2000" dirty="0"/>
              <a:t>وهي أكبر مدينة في تركيا , تقع على مضيق البوسفور , يسكن بها ما يقارب 12 مليون نسمة , تشتهر كونها تقع على قارتين في نفس الوقت (اوروبا واسيا) حيث يوجد جسر يصل بين القسمين</a:t>
            </a:r>
            <a:endParaRPr lang="en-US" sz="2000" dirty="0"/>
          </a:p>
        </p:txBody>
      </p:sp>
      <p:pic>
        <p:nvPicPr>
          <p:cNvPr id="15362" name="Picture 2" descr="H:\P7f18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62200"/>
            <a:ext cx="9448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السفر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dirty="0"/>
              <a:t>قال: رسول الله (صلى الله عليه وآله )</a:t>
            </a:r>
          </a:p>
          <a:p>
            <a:pPr algn="r"/>
            <a:r>
              <a:rPr lang="ar-EG" dirty="0"/>
              <a:t>((سافروا تصحوا ، وجاهدوا تغنمو ا ، وحجوا تستغنوا </a:t>
            </a:r>
            <a:r>
              <a:rPr lang="ar-EG" dirty="0" smtClean="0"/>
              <a:t>))</a:t>
            </a:r>
          </a:p>
          <a:p>
            <a:pPr algn="r"/>
            <a:endParaRPr lang="en-US" dirty="0"/>
          </a:p>
        </p:txBody>
      </p:sp>
      <p:pic>
        <p:nvPicPr>
          <p:cNvPr id="17410" name="Picture 2" descr="H:\image_134679825_14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862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Wikipedia.com </a:t>
            </a:r>
          </a:p>
          <a:p>
            <a:pPr algn="ctr"/>
            <a:r>
              <a:rPr lang="en-US" sz="5400" dirty="0" smtClean="0"/>
              <a:t>Way </a:t>
            </a:r>
            <a:r>
              <a:rPr lang="en-US" sz="5400" dirty="0" err="1"/>
              <a:t>t</a:t>
            </a:r>
            <a:r>
              <a:rPr lang="en-US" sz="5400" dirty="0" err="1" smtClean="0"/>
              <a:t>oworld</a:t>
            </a:r>
            <a:r>
              <a:rPr lang="en-US" sz="5400" dirty="0" smtClean="0"/>
              <a:t> .com </a:t>
            </a:r>
          </a:p>
          <a:p>
            <a:pPr algn="ctr"/>
            <a:r>
              <a:rPr lang="en-US" sz="5400" smtClean="0"/>
              <a:t>World Tourism.com</a:t>
            </a:r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360"/>
            <a:ext cx="4800600" cy="489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3360"/>
            <a:ext cx="4213225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8600"/>
            <a:ext cx="7315200" cy="26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7520940" cy="548640"/>
          </a:xfrm>
        </p:spPr>
        <p:txBody>
          <a:bodyPr/>
          <a:lstStyle/>
          <a:p>
            <a:pPr algn="ctr"/>
            <a:r>
              <a:rPr lang="ar-EG" b="1" dirty="0" smtClean="0"/>
              <a:t>فوائد السفر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7086600" cy="3579849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أريد </a:t>
            </a:r>
            <a:r>
              <a:rPr lang="ar-EG" sz="2400" dirty="0"/>
              <a:t>ان أتخلص من </a:t>
            </a:r>
            <a:r>
              <a:rPr lang="ar-EG" sz="2400" dirty="0" smtClean="0"/>
              <a:t>القيود</a:t>
            </a:r>
          </a:p>
          <a:p>
            <a:pPr algn="r"/>
            <a:r>
              <a:rPr lang="ar-EG" sz="2400" dirty="0"/>
              <a:t>ترتوي النفس المتعبة من حوض المعرفة </a:t>
            </a:r>
            <a:endParaRPr lang="ar-EG" sz="2400" dirty="0" smtClean="0"/>
          </a:p>
          <a:p>
            <a:pPr algn="r"/>
            <a:r>
              <a:rPr lang="ar-EG" sz="2400" dirty="0"/>
              <a:t>تتعرف على أماكن جديدة بأخلاق وطبائع وعادات وتقاليد لم تعهدها من </a:t>
            </a:r>
            <a:r>
              <a:rPr lang="ar-EG" sz="2400" dirty="0" smtClean="0"/>
              <a:t>قبل</a:t>
            </a:r>
          </a:p>
          <a:p>
            <a:pPr algn="r"/>
            <a:r>
              <a:rPr lang="ar-EG" sz="2400" dirty="0"/>
              <a:t>آية الكريمة تتجسد وجعلناكم شعوبا وقبائل </a:t>
            </a:r>
            <a:r>
              <a:rPr lang="ar-EG" sz="2400" dirty="0" smtClean="0"/>
              <a:t>لتعارفوا</a:t>
            </a:r>
          </a:p>
          <a:p>
            <a:pPr algn="r"/>
            <a:r>
              <a:rPr lang="ar-EG" sz="2400" dirty="0" smtClean="0"/>
              <a:t>لتعرف </a:t>
            </a:r>
            <a:r>
              <a:rPr lang="ar-EG" sz="2400" dirty="0"/>
              <a:t>على جنسيات مختلفة بلغات </a:t>
            </a:r>
            <a:r>
              <a:rPr lang="ar-EG" sz="2400" dirty="0" smtClean="0"/>
              <a:t>مختلفة</a:t>
            </a:r>
            <a:endParaRPr lang="en-US" sz="2400" dirty="0"/>
          </a:p>
        </p:txBody>
      </p:sp>
      <p:pic>
        <p:nvPicPr>
          <p:cNvPr id="1026" name="Picture 2" descr="H:\new-peopl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" y="0"/>
            <a:ext cx="381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2556972"/>
          </a:xfrm>
        </p:spPr>
        <p:txBody>
          <a:bodyPr>
            <a:normAutofit/>
          </a:bodyPr>
          <a:lstStyle/>
          <a:p>
            <a:pPr algn="ctr"/>
            <a:r>
              <a:rPr lang="ar-EG" sz="1800" dirty="0" smtClean="0"/>
              <a:t>جمهورية </a:t>
            </a:r>
            <a:r>
              <a:rPr lang="ar-EG" sz="1800" dirty="0"/>
              <a:t>الصين </a:t>
            </a:r>
            <a:r>
              <a:rPr lang="ar-EG" sz="1800" dirty="0" smtClean="0"/>
              <a:t>الشعبية</a:t>
            </a:r>
            <a:endParaRPr lang="en-US" sz="1800" dirty="0" smtClean="0"/>
          </a:p>
          <a:p>
            <a:pPr algn="ctr"/>
            <a:r>
              <a:rPr lang="ar-EG" sz="1800" dirty="0"/>
              <a:t>مساحة 9.6 مليون كيلومتر </a:t>
            </a:r>
            <a:r>
              <a:rPr lang="ar-EG" sz="1800" dirty="0" smtClean="0"/>
              <a:t>مربع</a:t>
            </a:r>
            <a:endParaRPr lang="en-US" sz="1800" dirty="0" smtClean="0"/>
          </a:p>
          <a:p>
            <a:pPr algn="ctr"/>
            <a:r>
              <a:rPr lang="ar-EG" sz="1800" dirty="0"/>
              <a:t>1978 أصبحت الصين أسرع اقتصادات العالم نموًا حيث أصبحت أكبر دولة مصدرة في العالم وثاني أكبر مستورد </a:t>
            </a:r>
            <a:r>
              <a:rPr lang="ar-EG" sz="1800" dirty="0" smtClean="0"/>
              <a:t>للبضائع</a:t>
            </a:r>
            <a:r>
              <a:rPr lang="en-US" sz="1800" dirty="0" smtClean="0"/>
              <a:t>                                                               </a:t>
            </a:r>
          </a:p>
          <a:p>
            <a:pPr algn="ctr"/>
            <a:r>
              <a:rPr lang="ar-EG" sz="1800" dirty="0" smtClean="0"/>
              <a:t>تمتلك </a:t>
            </a:r>
            <a:r>
              <a:rPr lang="ar-EG" sz="1800" dirty="0"/>
              <a:t>الصين ترسانة نووية معترف بها وجيشها هو الأكبر في العالم في الخدمة مع ثاني أكبر ميزانية دفاع</a:t>
            </a:r>
            <a:endParaRPr lang="en-US" sz="1800" dirty="0" smtClean="0"/>
          </a:p>
          <a:p>
            <a:pPr algn="ctr"/>
            <a:r>
              <a:rPr lang="ar-EG" sz="1800" dirty="0" smtClean="0"/>
              <a:t>2.5 </a:t>
            </a:r>
            <a:r>
              <a:rPr lang="ar-EG" sz="1800" dirty="0"/>
              <a:t>مليون جندي في الخدمة، فإن جيش التحرير الشعبي الصيني هو الأضخم في العالم</a:t>
            </a:r>
            <a:endParaRPr lang="en-US" sz="1800" dirty="0" smtClean="0"/>
          </a:p>
          <a:p>
            <a:pPr algn="ctr"/>
            <a:r>
              <a:rPr lang="en-US" sz="1800" dirty="0" smtClean="0"/>
              <a:t>                .</a:t>
            </a:r>
            <a:r>
              <a:rPr lang="ar-EG" sz="1800" dirty="0" smtClean="0"/>
              <a:t>الدولة </a:t>
            </a:r>
            <a:r>
              <a:rPr lang="ar-EG" sz="1800" dirty="0"/>
              <a:t>الأكثر سكانًا في العالم مع أكثر من 1.338 مليار نسمة</a:t>
            </a:r>
            <a:endParaRPr lang="en-US" sz="1800" dirty="0"/>
          </a:p>
        </p:txBody>
      </p:sp>
      <p:pic>
        <p:nvPicPr>
          <p:cNvPr id="2050" name="Picture 2" descr="H:\800px-Flag_of_the_People'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917672"/>
            <a:ext cx="4413250" cy="29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14" y="3603113"/>
            <a:ext cx="4609435" cy="32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20940" cy="548640"/>
          </a:xfrm>
        </p:spPr>
        <p:txBody>
          <a:bodyPr/>
          <a:lstStyle/>
          <a:p>
            <a:pPr algn="r"/>
            <a:r>
              <a:rPr lang="ar-EG" dirty="0" smtClean="0"/>
              <a:t>حقائق عن الصين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914400"/>
            <a:ext cx="2796540" cy="5791200"/>
          </a:xfrm>
        </p:spPr>
        <p:txBody>
          <a:bodyPr>
            <a:normAutofit/>
          </a:bodyPr>
          <a:lstStyle/>
          <a:p>
            <a:r>
              <a:rPr lang="ar-EG" sz="2400" dirty="0" smtClean="0"/>
              <a:t>اطول سور في العالم </a:t>
            </a:r>
          </a:p>
          <a:p>
            <a:r>
              <a:rPr lang="ar-EG" sz="2400" dirty="0"/>
              <a:t>طوله نحو 6400 كم </a:t>
            </a:r>
            <a:r>
              <a:rPr lang="ar-EG" sz="2400" dirty="0" smtClean="0"/>
              <a:t>مربع</a:t>
            </a:r>
          </a:p>
          <a:p>
            <a:r>
              <a:rPr lang="ar-EG" sz="2400" dirty="0"/>
              <a:t>ابرز المواقع السياحية فى الصين والعالم اجمع، اذ يزوره سنويا </a:t>
            </a:r>
            <a:r>
              <a:rPr lang="ar-EG" sz="2400" dirty="0" smtClean="0"/>
              <a:t>ملايين</a:t>
            </a:r>
          </a:p>
          <a:p>
            <a:r>
              <a:rPr lang="ar-EG" sz="2400" dirty="0"/>
              <a:t>130 مليون زائر، منهم 14 مليون اجنبى تقريبا، زاروا هذا القطاع من السور منذ افتتاحه رسميا عام 1954</a:t>
            </a:r>
            <a:endParaRPr lang="en-US" sz="2400" dirty="0"/>
          </a:p>
        </p:txBody>
      </p:sp>
      <p:pic>
        <p:nvPicPr>
          <p:cNvPr id="3074" name="Picture 2" descr="H:\ؤاهى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552450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ي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581399"/>
            <a:ext cx="5524502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3" y="609600"/>
            <a:ext cx="3368039" cy="548640"/>
          </a:xfrm>
        </p:spPr>
        <p:txBody>
          <a:bodyPr/>
          <a:lstStyle/>
          <a:p>
            <a:r>
              <a:rPr lang="ar-EG" sz="2400" dirty="0"/>
              <a:t>عدد مستخدمي الإنترنت في الصين يفوق 340 مليون شخص</a:t>
            </a:r>
            <a:r>
              <a:rPr lang="ar-EG" sz="2400" dirty="0" smtClean="0"/>
              <a:t>،!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04800"/>
            <a:ext cx="3329940" cy="1136073"/>
          </a:xfrm>
        </p:spPr>
        <p:txBody>
          <a:bodyPr/>
          <a:lstStyle/>
          <a:p>
            <a:pPr algn="ctr"/>
            <a:r>
              <a:rPr lang="ar-EG" dirty="0" smtClean="0"/>
              <a:t> </a:t>
            </a:r>
            <a:r>
              <a:rPr lang="ar-EG" sz="2000" dirty="0" smtClean="0"/>
              <a:t>عدد المسلمين </a:t>
            </a:r>
            <a:r>
              <a:rPr lang="ar-EG" sz="2000" dirty="0"/>
              <a:t>ما يفوق المسلمين في دول الخليج العربي مجتمعةً</a:t>
            </a:r>
          </a:p>
          <a:p>
            <a:pPr algn="ctr"/>
            <a:r>
              <a:rPr lang="ar-EG" sz="2000" dirty="0"/>
              <a:t>الـ60 مليون مسلم!</a:t>
            </a:r>
            <a:endParaRPr lang="en-US" sz="2000" dirty="0"/>
          </a:p>
        </p:txBody>
      </p:sp>
      <p:pic>
        <p:nvPicPr>
          <p:cNvPr id="4098" name="Picture 2" descr="H:\ان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" y="1440873"/>
            <a:ext cx="4127781" cy="48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8" y="1440873"/>
            <a:ext cx="4343402" cy="50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5029200" cy="548640"/>
          </a:xfrm>
        </p:spPr>
        <p:txBody>
          <a:bodyPr/>
          <a:lstStyle/>
          <a:p>
            <a:r>
              <a:rPr lang="ar-EG" dirty="0"/>
              <a:t>2025 ستكون الصين قد أكملت بناء 40 مليون متر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:\م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29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385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0</a:t>
            </a:r>
            <a:r>
              <a:rPr lang="ar-EG" sz="2400" dirty="0"/>
              <a:t>7. يبلغ تعداد الجيش الصيني مرة ونصف تعداد الجيش الأمريكي!</a:t>
            </a:r>
            <a:endParaRPr lang="en-US" sz="2400" dirty="0"/>
          </a:p>
        </p:txBody>
      </p:sp>
      <p:pic>
        <p:nvPicPr>
          <p:cNvPr id="5123" name="Picture 3" descr="H:\1802725006_97b809db4c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41494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114727" cy="3579849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ar-EG" sz="9600" dirty="0"/>
              <a:t>لاسم الرسمي : اليابان</a:t>
            </a:r>
          </a:p>
          <a:p>
            <a:pPr algn="r"/>
            <a:r>
              <a:rPr lang="ar-EG" sz="9600" dirty="0"/>
              <a:t> الموقع : شرقي آسيا</a:t>
            </a:r>
          </a:p>
          <a:p>
            <a:pPr algn="r"/>
            <a:r>
              <a:rPr lang="ar-EG" sz="9600" dirty="0" smtClean="0"/>
              <a:t> </a:t>
            </a:r>
            <a:r>
              <a:rPr lang="ar-EG" sz="9600" dirty="0"/>
              <a:t>المساحة : 378000 كيلومتر مربع</a:t>
            </a:r>
          </a:p>
          <a:p>
            <a:pPr algn="r"/>
            <a:r>
              <a:rPr lang="ar-EG" sz="9600" dirty="0"/>
              <a:t> تعداد السكان : 127 مليون</a:t>
            </a:r>
          </a:p>
          <a:p>
            <a:pPr algn="r"/>
            <a:r>
              <a:rPr lang="ar-EG" sz="9600" dirty="0" smtClean="0"/>
              <a:t> </a:t>
            </a:r>
            <a:r>
              <a:rPr lang="ar-EG" sz="9600" dirty="0"/>
              <a:t>اللغة : اليابانية</a:t>
            </a:r>
          </a:p>
          <a:p>
            <a:pPr algn="r"/>
            <a:r>
              <a:rPr lang="ar-EG" sz="9600" dirty="0" smtClean="0"/>
              <a:t> </a:t>
            </a:r>
            <a:r>
              <a:rPr lang="ar-EG" sz="9600" dirty="0"/>
              <a:t>العاصمة : طوكيو</a:t>
            </a:r>
          </a:p>
          <a:p>
            <a:pPr algn="r"/>
            <a:r>
              <a:rPr lang="ar-EG" sz="9600" dirty="0" smtClean="0"/>
              <a:t> </a:t>
            </a:r>
            <a:r>
              <a:rPr lang="ar-EG" sz="9600" dirty="0"/>
              <a:t>العملة المالية : الين (رمزه : ¥)</a:t>
            </a:r>
          </a:p>
          <a:p>
            <a:pPr algn="r"/>
            <a:endParaRPr lang="ar-EG" sz="9600" dirty="0"/>
          </a:p>
          <a:p>
            <a:pPr algn="r"/>
            <a:r>
              <a:rPr lang="ar-EG" dirty="0"/>
              <a:t>• الطبيعة والمناخ</a:t>
            </a:r>
            <a:endParaRPr lang="en-US" dirty="0"/>
          </a:p>
        </p:txBody>
      </p:sp>
      <p:pic>
        <p:nvPicPr>
          <p:cNvPr id="6146" name="Picture 2" descr="H:\800px-Flag_of_Jap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3" y="1524000"/>
            <a:ext cx="3924373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3579849"/>
          </a:xfrm>
        </p:spPr>
        <p:txBody>
          <a:bodyPr/>
          <a:lstStyle/>
          <a:p>
            <a:pPr algn="r"/>
            <a:r>
              <a:rPr lang="ar-EG" sz="1800" dirty="0"/>
              <a:t>73% من مساحة البلاد ذات طبيعة </a:t>
            </a:r>
            <a:r>
              <a:rPr lang="ar-EG" sz="1800" dirty="0" smtClean="0"/>
              <a:t>جبليّة</a:t>
            </a:r>
            <a:endParaRPr lang="en-US" sz="1800" dirty="0" smtClean="0"/>
          </a:p>
          <a:p>
            <a:pPr algn="r"/>
            <a:r>
              <a:rPr lang="ar-EG" sz="1800" dirty="0"/>
              <a:t>منطقة بركانيّة هي جزء مما يعرف باسم «حلقة المحيط الهادئ </a:t>
            </a:r>
            <a:r>
              <a:rPr lang="ar-EG" sz="1800" dirty="0" smtClean="0"/>
              <a:t>النارية</a:t>
            </a:r>
            <a:endParaRPr lang="en-US" sz="1800" dirty="0" smtClean="0"/>
          </a:p>
          <a:p>
            <a:pPr algn="r"/>
            <a:r>
              <a:rPr lang="ar-EG" sz="1800" dirty="0" smtClean="0"/>
              <a:t>المدن : </a:t>
            </a:r>
            <a:endParaRPr lang="en-US" sz="1800" dirty="0"/>
          </a:p>
          <a:p>
            <a:pPr algn="ctr"/>
            <a:r>
              <a:rPr lang="ar-EG" sz="2000" dirty="0" smtClean="0"/>
              <a:t>ناها-  فوكوكا- هيروشيما - أوساكا- كيوتو-  ناجويا- طوكيو-  سابورو- </a:t>
            </a:r>
            <a:endParaRPr lang="en-US" sz="2000" dirty="0" smtClean="0"/>
          </a:p>
          <a:p>
            <a:pPr algn="r"/>
            <a:r>
              <a:rPr lang="ar-EG" sz="1800" dirty="0" smtClean="0"/>
              <a:t>يمتلك </a:t>
            </a:r>
            <a:r>
              <a:rPr lang="ar-EG" sz="1800" dirty="0"/>
              <a:t>اليابان مجموع 410.000 </a:t>
            </a:r>
            <a:r>
              <a:rPr lang="ar-EG" dirty="0"/>
              <a:t>روبوتًا من بين الـ720،000 وهو مجموع الروبوتات الموجودة في </a:t>
            </a:r>
            <a:r>
              <a:rPr lang="ar-EG" dirty="0" smtClean="0"/>
              <a:t>العال</a:t>
            </a:r>
            <a:r>
              <a:rPr lang="ar-EG" dirty="0"/>
              <a:t>م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346320"/>
            <a:ext cx="8956964" cy="460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الشاطئ الصناعي بطوكيو </a:t>
            </a:r>
            <a:endParaRPr lang="en-US" dirty="0"/>
          </a:p>
        </p:txBody>
      </p:sp>
      <p:pic>
        <p:nvPicPr>
          <p:cNvPr id="8194" name="Picture 2" descr="H:\img_1335880645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41148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ساش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32164"/>
            <a:ext cx="4648200" cy="55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96</TotalTime>
  <Words>515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By ……..FAHD ADEL &amp;TAREK SHALABY </vt:lpstr>
      <vt:lpstr>فوائد السفر </vt:lpstr>
      <vt:lpstr>china</vt:lpstr>
      <vt:lpstr>حقائق عن الصين </vt:lpstr>
      <vt:lpstr>عدد مستخدمي الإنترنت في الصين يفوق 340 مليون شخص،!</vt:lpstr>
      <vt:lpstr>2025 ستكون الصين قد أكملت بناء 40 مليون متر</vt:lpstr>
      <vt:lpstr>japan</vt:lpstr>
      <vt:lpstr>PowerPoint Presentation</vt:lpstr>
      <vt:lpstr>الشاطئ الصناعي بطوكيو </vt:lpstr>
      <vt:lpstr>PowerPoint Presentation</vt:lpstr>
      <vt:lpstr>United kingdom </vt:lpstr>
      <vt:lpstr>PowerPoint Presentation</vt:lpstr>
      <vt:lpstr>PowerPoint Presentation</vt:lpstr>
      <vt:lpstr>Turkey </vt:lpstr>
      <vt:lpstr>PowerPoint Presentation</vt:lpstr>
      <vt:lpstr>اسطنبول </vt:lpstr>
      <vt:lpstr>السفر </vt:lpstr>
      <vt:lpstr>Refrences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……..FAHD ADEL &amp;TAREK SHALABY </dc:title>
  <dc:creator>Pilot Tarek</dc:creator>
  <cp:lastModifiedBy>Pilot Tarek</cp:lastModifiedBy>
  <cp:revision>11</cp:revision>
  <dcterms:created xsi:type="dcterms:W3CDTF">2006-08-16T00:00:00Z</dcterms:created>
  <dcterms:modified xsi:type="dcterms:W3CDTF">2012-07-01T14:03:40Z</dcterms:modified>
</cp:coreProperties>
</file>