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BACC5-B84F-4AEF-BC1A-1FC68A1541B0}" type="datetimeFigureOut">
              <a:rPr lang="en-US" smtClean="0"/>
              <a:t>9/12/2012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96591-AB00-4552-99F4-5981DD60FE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BACC5-B84F-4AEF-BC1A-1FC68A1541B0}" type="datetimeFigureOut">
              <a:rPr lang="en-US" smtClean="0"/>
              <a:t>9/12/2012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96591-AB00-4552-99F4-5981DD60FE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BACC5-B84F-4AEF-BC1A-1FC68A1541B0}" type="datetimeFigureOut">
              <a:rPr lang="en-US" smtClean="0"/>
              <a:t>9/12/2012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96591-AB00-4552-99F4-5981DD60FE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BACC5-B84F-4AEF-BC1A-1FC68A1541B0}" type="datetimeFigureOut">
              <a:rPr lang="en-US" smtClean="0"/>
              <a:t>9/12/2012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96591-AB00-4552-99F4-5981DD60FE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BACC5-B84F-4AEF-BC1A-1FC68A1541B0}" type="datetimeFigureOut">
              <a:rPr lang="en-US" smtClean="0"/>
              <a:t>9/12/2012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96591-AB00-4552-99F4-5981DD60FE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BACC5-B84F-4AEF-BC1A-1FC68A1541B0}" type="datetimeFigureOut">
              <a:rPr lang="en-US" smtClean="0"/>
              <a:t>9/12/2012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96591-AB00-4552-99F4-5981DD60FE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BACC5-B84F-4AEF-BC1A-1FC68A1541B0}" type="datetimeFigureOut">
              <a:rPr lang="en-US" smtClean="0"/>
              <a:t>9/12/2012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96591-AB00-4552-99F4-5981DD60FE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BACC5-B84F-4AEF-BC1A-1FC68A1541B0}" type="datetimeFigureOut">
              <a:rPr lang="en-US" smtClean="0"/>
              <a:t>9/12/2012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96591-AB00-4552-99F4-5981DD60FE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BACC5-B84F-4AEF-BC1A-1FC68A1541B0}" type="datetimeFigureOut">
              <a:rPr lang="en-US" smtClean="0"/>
              <a:t>9/12/2012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96591-AB00-4552-99F4-5981DD60FE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BACC5-B84F-4AEF-BC1A-1FC68A1541B0}" type="datetimeFigureOut">
              <a:rPr lang="en-US" smtClean="0"/>
              <a:t>9/12/2012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96591-AB00-4552-99F4-5981DD60FE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BACC5-B84F-4AEF-BC1A-1FC68A1541B0}" type="datetimeFigureOut">
              <a:rPr lang="en-US" smtClean="0"/>
              <a:t>9/12/2012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96591-AB00-4552-99F4-5981DD60FE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7BACC5-B84F-4AEF-BC1A-1FC68A1541B0}" type="datetimeFigureOut">
              <a:rPr lang="en-US" smtClean="0"/>
              <a:t>9/12/2012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896591-AB00-4552-99F4-5981DD60FED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ediafire.com/?fp9hcxpn1uy559v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2286000"/>
            <a:ext cx="8077200" cy="1524000"/>
          </a:xfrm>
        </p:spPr>
        <p:txBody>
          <a:bodyPr/>
          <a:lstStyle/>
          <a:p>
            <a:r>
              <a:rPr lang="en-US" u="sng" dirty="0">
                <a:hlinkClick r:id="rId2"/>
              </a:rPr>
              <a:t>http://www.mediafire.com/?fp9hcxpn1uy559v</a:t>
            </a:r>
            <a:r>
              <a:rPr lang="en-US" dirty="0"/>
              <a:t>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Bibliotheca Alexandrina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ICT</dc:creator>
  <cp:lastModifiedBy>ICT</cp:lastModifiedBy>
  <cp:revision>1</cp:revision>
  <dcterms:created xsi:type="dcterms:W3CDTF">2012-09-12T09:10:37Z</dcterms:created>
  <dcterms:modified xsi:type="dcterms:W3CDTF">2012-09-12T09:11:04Z</dcterms:modified>
</cp:coreProperties>
</file>