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5"/>
  </p:notesMasterIdLst>
  <p:sldIdLst>
    <p:sldId id="257" r:id="rId2"/>
    <p:sldId id="259" r:id="rId3"/>
    <p:sldId id="262" r:id="rId4"/>
    <p:sldId id="264" r:id="rId5"/>
    <p:sldId id="265" r:id="rId6"/>
    <p:sldId id="266" r:id="rId7"/>
    <p:sldId id="268" r:id="rId8"/>
    <p:sldId id="267" r:id="rId9"/>
    <p:sldId id="269" r:id="rId10"/>
    <p:sldId id="270" r:id="rId11"/>
    <p:sldId id="271" r:id="rId12"/>
    <p:sldId id="272" r:id="rId13"/>
    <p:sldId id="273" r:id="rId1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>
        <p:scale>
          <a:sx n="80" d="100"/>
          <a:sy n="80" d="100"/>
        </p:scale>
        <p:origin x="-528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70F84A-536B-47D7-9C51-F8ED540FB171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4B2B37AE-A30F-4B68-A0F4-3B14D9A7DB0C}">
      <dgm:prSet phldrT="[نص]"/>
      <dgm:spPr/>
      <dgm:t>
        <a:bodyPr/>
        <a:lstStyle/>
        <a:p>
          <a:pPr algn="ctr" rtl="1"/>
          <a:r>
            <a:rPr lang="ar-SA" dirty="0" smtClean="0"/>
            <a:t>التنويم </a:t>
          </a:r>
          <a:r>
            <a:rPr lang="ar-SA" dirty="0" err="1" smtClean="0"/>
            <a:t>بالايحاء</a:t>
          </a:r>
          <a:endParaRPr lang="ar-SA" dirty="0"/>
        </a:p>
      </dgm:t>
    </dgm:pt>
    <dgm:pt modelId="{E54242A7-24B2-41BC-AAF5-207CD78AC18F}" type="parTrans" cxnId="{DFC14B15-DFA3-4133-8C51-4C3D8B974FC8}">
      <dgm:prSet/>
      <dgm:spPr/>
      <dgm:t>
        <a:bodyPr/>
        <a:lstStyle/>
        <a:p>
          <a:pPr rtl="1"/>
          <a:endParaRPr lang="ar-SA"/>
        </a:p>
      </dgm:t>
    </dgm:pt>
    <dgm:pt modelId="{73FDAE3D-3D52-455B-A23D-9CBD681A69E8}" type="sibTrans" cxnId="{DFC14B15-DFA3-4133-8C51-4C3D8B974FC8}">
      <dgm:prSet/>
      <dgm:spPr/>
      <dgm:t>
        <a:bodyPr/>
        <a:lstStyle/>
        <a:p>
          <a:pPr rtl="1"/>
          <a:endParaRPr lang="ar-SA"/>
        </a:p>
      </dgm:t>
    </dgm:pt>
    <dgm:pt modelId="{54B646FE-09EB-4102-B40F-5FE5DE002455}" type="pres">
      <dgm:prSet presAssocID="{8A70F84A-536B-47D7-9C51-F8ED540FB17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A9305492-F07A-416A-8994-8585B39ACDC9}" type="pres">
      <dgm:prSet presAssocID="{4B2B37AE-A30F-4B68-A0F4-3B14D9A7DB0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78ED1D3C-4FB2-42AE-81A0-842FDB606200}" type="presOf" srcId="{8A70F84A-536B-47D7-9C51-F8ED540FB171}" destId="{54B646FE-09EB-4102-B40F-5FE5DE002455}" srcOrd="0" destOrd="0" presId="urn:microsoft.com/office/officeart/2005/8/layout/vList2"/>
    <dgm:cxn modelId="{1E2B88A2-A9D0-4CF6-A210-3C9618195964}" type="presOf" srcId="{4B2B37AE-A30F-4B68-A0F4-3B14D9A7DB0C}" destId="{A9305492-F07A-416A-8994-8585B39ACDC9}" srcOrd="0" destOrd="0" presId="urn:microsoft.com/office/officeart/2005/8/layout/vList2"/>
    <dgm:cxn modelId="{DFC14B15-DFA3-4133-8C51-4C3D8B974FC8}" srcId="{8A70F84A-536B-47D7-9C51-F8ED540FB171}" destId="{4B2B37AE-A30F-4B68-A0F4-3B14D9A7DB0C}" srcOrd="0" destOrd="0" parTransId="{E54242A7-24B2-41BC-AAF5-207CD78AC18F}" sibTransId="{73FDAE3D-3D52-455B-A23D-9CBD681A69E8}"/>
    <dgm:cxn modelId="{84D37A92-377E-4008-AFA8-7477138E1659}" type="presParOf" srcId="{54B646FE-09EB-4102-B40F-5FE5DE002455}" destId="{A9305492-F07A-416A-8994-8585B39ACDC9}" srcOrd="0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4833E9-AF91-4CFD-AE88-F445B86A3A09}" type="doc">
      <dgm:prSet loTypeId="urn:microsoft.com/office/officeart/2005/8/layout/vList2" loCatId="list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pPr rtl="1"/>
          <a:endParaRPr lang="ar-SA"/>
        </a:p>
      </dgm:t>
    </dgm:pt>
    <dgm:pt modelId="{4AE02C41-175D-4222-ABD7-327C07D1073B}">
      <dgm:prSet phldrT="[نص]" custT="1"/>
      <dgm:spPr/>
      <dgm:t>
        <a:bodyPr/>
        <a:lstStyle/>
        <a:p>
          <a:pPr rtl="1"/>
          <a:r>
            <a:rPr lang="ar-SA" sz="5500" dirty="0" smtClean="0"/>
            <a:t>التنويم </a:t>
          </a:r>
          <a:r>
            <a:rPr lang="ar-SA" sz="5500" dirty="0" err="1" smtClean="0"/>
            <a:t>بالايحاء</a:t>
          </a:r>
          <a:r>
            <a:rPr lang="ar-SA" sz="5500" dirty="0" smtClean="0"/>
            <a:t> </a:t>
          </a:r>
          <a:endParaRPr lang="ar-SA" sz="5500" dirty="0"/>
        </a:p>
      </dgm:t>
    </dgm:pt>
    <dgm:pt modelId="{574D813F-9A68-48DA-B1E5-445D337567D4}" type="parTrans" cxnId="{454A0DB9-B8F0-4079-B73F-8A98E3C87BDE}">
      <dgm:prSet/>
      <dgm:spPr/>
      <dgm:t>
        <a:bodyPr/>
        <a:lstStyle/>
        <a:p>
          <a:pPr rtl="1"/>
          <a:endParaRPr lang="ar-SA"/>
        </a:p>
      </dgm:t>
    </dgm:pt>
    <dgm:pt modelId="{6E81812E-6E79-41BB-BFF4-E4B1AA559C7C}" type="sibTrans" cxnId="{454A0DB9-B8F0-4079-B73F-8A98E3C87BDE}">
      <dgm:prSet/>
      <dgm:spPr/>
      <dgm:t>
        <a:bodyPr/>
        <a:lstStyle/>
        <a:p>
          <a:pPr rtl="1"/>
          <a:endParaRPr lang="ar-SA"/>
        </a:p>
      </dgm:t>
    </dgm:pt>
    <dgm:pt modelId="{F926A20E-C94C-4922-B2F5-FDDEF17D8E03}" type="pres">
      <dgm:prSet presAssocID="{DD4833E9-AF91-4CFD-AE88-F445B86A3A0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0C053789-8D80-40C2-99D7-307996AB88D5}" type="pres">
      <dgm:prSet presAssocID="{4AE02C41-175D-4222-ABD7-327C07D1073B}" presName="parentText" presStyleLbl="node1" presStyleIdx="0" presStyleCnt="1" custLinFactY="-52083" custLinFactNeighborX="34427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D5F1A9E3-D51E-4206-A6AB-BEF55B91F868}" type="presOf" srcId="{4AE02C41-175D-4222-ABD7-327C07D1073B}" destId="{0C053789-8D80-40C2-99D7-307996AB88D5}" srcOrd="0" destOrd="0" presId="urn:microsoft.com/office/officeart/2005/8/layout/vList2"/>
    <dgm:cxn modelId="{C3CFA7D3-803E-452E-8795-B8AB0B3451E8}" type="presOf" srcId="{DD4833E9-AF91-4CFD-AE88-F445B86A3A09}" destId="{F926A20E-C94C-4922-B2F5-FDDEF17D8E03}" srcOrd="0" destOrd="0" presId="urn:microsoft.com/office/officeart/2005/8/layout/vList2"/>
    <dgm:cxn modelId="{454A0DB9-B8F0-4079-B73F-8A98E3C87BDE}" srcId="{DD4833E9-AF91-4CFD-AE88-F445B86A3A09}" destId="{4AE02C41-175D-4222-ABD7-327C07D1073B}" srcOrd="0" destOrd="0" parTransId="{574D813F-9A68-48DA-B1E5-445D337567D4}" sibTransId="{6E81812E-6E79-41BB-BFF4-E4B1AA559C7C}"/>
    <dgm:cxn modelId="{1D7673ED-217C-4F19-9E4B-F428C511FDFB}" type="presParOf" srcId="{F926A20E-C94C-4922-B2F5-FDDEF17D8E03}" destId="{0C053789-8D80-40C2-99D7-307996AB88D5}" srcOrd="0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19EA0C4-9209-4560-A518-115B4970210D}" type="datetimeFigureOut">
              <a:rPr lang="ar-SA" smtClean="0"/>
              <a:pPr/>
              <a:t>1/26/1434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BA4587E-69D4-4864-B8D0-F0DA3E0EE59C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2B0A3-B883-47D8-92CC-7C3ADCEB389F}" type="datetimeFigureOut">
              <a:rPr lang="ar-SA" smtClean="0"/>
              <a:pPr/>
              <a:t>1/26/1434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E676-AE77-42F5-9DD1-403D684D739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2B0A3-B883-47D8-92CC-7C3ADCEB389F}" type="datetimeFigureOut">
              <a:rPr lang="ar-SA" smtClean="0"/>
              <a:pPr/>
              <a:t>1/26/1434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E676-AE77-42F5-9DD1-403D684D739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2B0A3-B883-47D8-92CC-7C3ADCEB389F}" type="datetimeFigureOut">
              <a:rPr lang="ar-SA" smtClean="0"/>
              <a:pPr/>
              <a:t>1/26/1434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E676-AE77-42F5-9DD1-403D684D739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2B0A3-B883-47D8-92CC-7C3ADCEB389F}" type="datetimeFigureOut">
              <a:rPr lang="ar-SA" smtClean="0"/>
              <a:pPr/>
              <a:t>1/26/1434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E676-AE77-42F5-9DD1-403D684D739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2B0A3-B883-47D8-92CC-7C3ADCEB389F}" type="datetimeFigureOut">
              <a:rPr lang="ar-SA" smtClean="0"/>
              <a:pPr/>
              <a:t>1/26/1434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E676-AE77-42F5-9DD1-403D684D739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2B0A3-B883-47D8-92CC-7C3ADCEB389F}" type="datetimeFigureOut">
              <a:rPr lang="ar-SA" smtClean="0"/>
              <a:pPr/>
              <a:t>1/26/1434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E676-AE77-42F5-9DD1-403D684D739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2B0A3-B883-47D8-92CC-7C3ADCEB389F}" type="datetimeFigureOut">
              <a:rPr lang="ar-SA" smtClean="0"/>
              <a:pPr/>
              <a:t>1/26/1434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E676-AE77-42F5-9DD1-403D684D739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2B0A3-B883-47D8-92CC-7C3ADCEB389F}" type="datetimeFigureOut">
              <a:rPr lang="ar-SA" smtClean="0"/>
              <a:pPr/>
              <a:t>1/26/1434</a:t>
            </a:fld>
            <a:endParaRPr lang="ar-SA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844E676-AE77-42F5-9DD1-403D684D7394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عنصر نائب للتذييل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2B0A3-B883-47D8-92CC-7C3ADCEB389F}" type="datetimeFigureOut">
              <a:rPr lang="ar-SA" smtClean="0"/>
              <a:pPr/>
              <a:t>1/26/1434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E676-AE77-42F5-9DD1-403D684D739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2B0A3-B883-47D8-92CC-7C3ADCEB389F}" type="datetimeFigureOut">
              <a:rPr lang="ar-SA" smtClean="0"/>
              <a:pPr/>
              <a:t>1/26/1434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F844E676-AE77-42F5-9DD1-403D684D739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08E2B0A3-B883-47D8-92CC-7C3ADCEB389F}" type="datetimeFigureOut">
              <a:rPr lang="ar-SA" smtClean="0"/>
              <a:pPr/>
              <a:t>1/26/1434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E676-AE77-42F5-9DD1-403D684D739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شكل حر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شكل حر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8E2B0A3-B883-47D8-92CC-7C3ADCEB389F}" type="datetimeFigureOut">
              <a:rPr lang="ar-SA" smtClean="0"/>
              <a:pPr/>
              <a:t>1/26/1434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844E676-AE77-42F5-9DD1-403D684D7394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r" rtl="1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r" rtl="1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r" rtl="1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r" rtl="1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jegx4m0RO0Y" TargetMode="External"/><Relationship Id="rId2" Type="http://schemas.openxmlformats.org/officeDocument/2006/relationships/hyperlink" Target="http://www.saqafa.com/article/8407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jpe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ar-SA" dirty="0" smtClean="0"/>
              <a:t>التنويم </a:t>
            </a:r>
            <a:r>
              <a:rPr lang="ar-SA" dirty="0" err="1" smtClean="0"/>
              <a:t>بالايحاء</a:t>
            </a:r>
            <a:endParaRPr lang="ar-SA" dirty="0"/>
          </a:p>
        </p:txBody>
      </p:sp>
      <p:pic>
        <p:nvPicPr>
          <p:cNvPr id="4" name="عنصر نائب للمحتوى 3" descr="لعلاج-بالتنويم-المغناطيسي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00232" y="1571612"/>
            <a:ext cx="4967314" cy="4967314"/>
          </a:xfrm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شكل حر 4"/>
          <p:cNvSpPr/>
          <p:nvPr/>
        </p:nvSpPr>
        <p:spPr>
          <a:xfrm>
            <a:off x="3214678" y="1714488"/>
            <a:ext cx="2714644" cy="2928958"/>
          </a:xfrm>
          <a:custGeom>
            <a:avLst/>
            <a:gdLst>
              <a:gd name="connsiteX0" fmla="*/ 0 w 2714644"/>
              <a:gd name="connsiteY0" fmla="*/ 1464479 h 2928958"/>
              <a:gd name="connsiteX1" fmla="*/ 502616 w 2714644"/>
              <a:gd name="connsiteY1" fmla="*/ 961863 h 2928958"/>
              <a:gd name="connsiteX2" fmla="*/ 502616 w 2714644"/>
              <a:gd name="connsiteY2" fmla="*/ 1213171 h 2928958"/>
              <a:gd name="connsiteX3" fmla="*/ 704138 w 2714644"/>
              <a:gd name="connsiteY3" fmla="*/ 1213171 h 2928958"/>
              <a:gd name="connsiteX4" fmla="*/ 704138 w 2714644"/>
              <a:gd name="connsiteY4" fmla="*/ 759728 h 2928958"/>
              <a:gd name="connsiteX5" fmla="*/ 1106014 w 2714644"/>
              <a:gd name="connsiteY5" fmla="*/ 759728 h 2928958"/>
              <a:gd name="connsiteX6" fmla="*/ 1106014 w 2714644"/>
              <a:gd name="connsiteY6" fmla="*/ 502616 h 2928958"/>
              <a:gd name="connsiteX7" fmla="*/ 854706 w 2714644"/>
              <a:gd name="connsiteY7" fmla="*/ 502616 h 2928958"/>
              <a:gd name="connsiteX8" fmla="*/ 1357322 w 2714644"/>
              <a:gd name="connsiteY8" fmla="*/ 0 h 2928958"/>
              <a:gd name="connsiteX9" fmla="*/ 1859938 w 2714644"/>
              <a:gd name="connsiteY9" fmla="*/ 502616 h 2928958"/>
              <a:gd name="connsiteX10" fmla="*/ 1608630 w 2714644"/>
              <a:gd name="connsiteY10" fmla="*/ 502616 h 2928958"/>
              <a:gd name="connsiteX11" fmla="*/ 1608630 w 2714644"/>
              <a:gd name="connsiteY11" fmla="*/ 759728 h 2928958"/>
              <a:gd name="connsiteX12" fmla="*/ 2010506 w 2714644"/>
              <a:gd name="connsiteY12" fmla="*/ 759728 h 2928958"/>
              <a:gd name="connsiteX13" fmla="*/ 2010506 w 2714644"/>
              <a:gd name="connsiteY13" fmla="*/ 1213171 h 2928958"/>
              <a:gd name="connsiteX14" fmla="*/ 2212028 w 2714644"/>
              <a:gd name="connsiteY14" fmla="*/ 1213171 h 2928958"/>
              <a:gd name="connsiteX15" fmla="*/ 2212028 w 2714644"/>
              <a:gd name="connsiteY15" fmla="*/ 961863 h 2928958"/>
              <a:gd name="connsiteX16" fmla="*/ 2714644 w 2714644"/>
              <a:gd name="connsiteY16" fmla="*/ 1464479 h 2928958"/>
              <a:gd name="connsiteX17" fmla="*/ 2212028 w 2714644"/>
              <a:gd name="connsiteY17" fmla="*/ 1967095 h 2928958"/>
              <a:gd name="connsiteX18" fmla="*/ 2212028 w 2714644"/>
              <a:gd name="connsiteY18" fmla="*/ 1715787 h 2928958"/>
              <a:gd name="connsiteX19" fmla="*/ 2010506 w 2714644"/>
              <a:gd name="connsiteY19" fmla="*/ 1715787 h 2928958"/>
              <a:gd name="connsiteX20" fmla="*/ 2010506 w 2714644"/>
              <a:gd name="connsiteY20" fmla="*/ 2169230 h 2928958"/>
              <a:gd name="connsiteX21" fmla="*/ 1608630 w 2714644"/>
              <a:gd name="connsiteY21" fmla="*/ 2169230 h 2928958"/>
              <a:gd name="connsiteX22" fmla="*/ 1608630 w 2714644"/>
              <a:gd name="connsiteY22" fmla="*/ 2426342 h 2928958"/>
              <a:gd name="connsiteX23" fmla="*/ 1859938 w 2714644"/>
              <a:gd name="connsiteY23" fmla="*/ 2426342 h 2928958"/>
              <a:gd name="connsiteX24" fmla="*/ 1357322 w 2714644"/>
              <a:gd name="connsiteY24" fmla="*/ 2928958 h 2928958"/>
              <a:gd name="connsiteX25" fmla="*/ 854706 w 2714644"/>
              <a:gd name="connsiteY25" fmla="*/ 2426342 h 2928958"/>
              <a:gd name="connsiteX26" fmla="*/ 1106014 w 2714644"/>
              <a:gd name="connsiteY26" fmla="*/ 2426342 h 2928958"/>
              <a:gd name="connsiteX27" fmla="*/ 1106014 w 2714644"/>
              <a:gd name="connsiteY27" fmla="*/ 2169230 h 2928958"/>
              <a:gd name="connsiteX28" fmla="*/ 704138 w 2714644"/>
              <a:gd name="connsiteY28" fmla="*/ 2169230 h 2928958"/>
              <a:gd name="connsiteX29" fmla="*/ 704138 w 2714644"/>
              <a:gd name="connsiteY29" fmla="*/ 1715787 h 2928958"/>
              <a:gd name="connsiteX30" fmla="*/ 502616 w 2714644"/>
              <a:gd name="connsiteY30" fmla="*/ 1715787 h 2928958"/>
              <a:gd name="connsiteX31" fmla="*/ 502616 w 2714644"/>
              <a:gd name="connsiteY31" fmla="*/ 1967095 h 2928958"/>
              <a:gd name="connsiteX32" fmla="*/ 0 w 2714644"/>
              <a:gd name="connsiteY32" fmla="*/ 1464479 h 292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2714644" h="2928958">
                <a:moveTo>
                  <a:pt x="0" y="1464479"/>
                </a:moveTo>
                <a:lnTo>
                  <a:pt x="502616" y="961863"/>
                </a:lnTo>
                <a:lnTo>
                  <a:pt x="502616" y="1213171"/>
                </a:lnTo>
                <a:lnTo>
                  <a:pt x="704138" y="1213171"/>
                </a:lnTo>
                <a:lnTo>
                  <a:pt x="704138" y="759728"/>
                </a:lnTo>
                <a:lnTo>
                  <a:pt x="1106014" y="759728"/>
                </a:lnTo>
                <a:lnTo>
                  <a:pt x="1106014" y="502616"/>
                </a:lnTo>
                <a:lnTo>
                  <a:pt x="854706" y="502616"/>
                </a:lnTo>
                <a:lnTo>
                  <a:pt x="1357322" y="0"/>
                </a:lnTo>
                <a:lnTo>
                  <a:pt x="1859938" y="502616"/>
                </a:lnTo>
                <a:lnTo>
                  <a:pt x="1608630" y="502616"/>
                </a:lnTo>
                <a:lnTo>
                  <a:pt x="1608630" y="759728"/>
                </a:lnTo>
                <a:lnTo>
                  <a:pt x="2010506" y="759728"/>
                </a:lnTo>
                <a:lnTo>
                  <a:pt x="2010506" y="1213171"/>
                </a:lnTo>
                <a:lnTo>
                  <a:pt x="2212028" y="1213171"/>
                </a:lnTo>
                <a:lnTo>
                  <a:pt x="2212028" y="961863"/>
                </a:lnTo>
                <a:lnTo>
                  <a:pt x="2714644" y="1464479"/>
                </a:lnTo>
                <a:lnTo>
                  <a:pt x="2212028" y="1967095"/>
                </a:lnTo>
                <a:lnTo>
                  <a:pt x="2212028" y="1715787"/>
                </a:lnTo>
                <a:lnTo>
                  <a:pt x="2010506" y="1715787"/>
                </a:lnTo>
                <a:lnTo>
                  <a:pt x="2010506" y="2169230"/>
                </a:lnTo>
                <a:lnTo>
                  <a:pt x="1608630" y="2169230"/>
                </a:lnTo>
                <a:lnTo>
                  <a:pt x="1608630" y="2426342"/>
                </a:lnTo>
                <a:lnTo>
                  <a:pt x="1859938" y="2426342"/>
                </a:lnTo>
                <a:lnTo>
                  <a:pt x="1357322" y="2928958"/>
                </a:lnTo>
                <a:lnTo>
                  <a:pt x="854706" y="2426342"/>
                </a:lnTo>
                <a:lnTo>
                  <a:pt x="1106014" y="2426342"/>
                </a:lnTo>
                <a:lnTo>
                  <a:pt x="1106014" y="2169230"/>
                </a:lnTo>
                <a:lnTo>
                  <a:pt x="704138" y="2169230"/>
                </a:lnTo>
                <a:lnTo>
                  <a:pt x="704138" y="1715787"/>
                </a:lnTo>
                <a:lnTo>
                  <a:pt x="502616" y="1715787"/>
                </a:lnTo>
                <a:lnTo>
                  <a:pt x="502616" y="1967095"/>
                </a:lnTo>
                <a:lnTo>
                  <a:pt x="0" y="1464479"/>
                </a:lnTo>
                <a:close/>
              </a:path>
            </a:pathLst>
          </a:cu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/>
          <p:cNvSpPr/>
          <p:nvPr/>
        </p:nvSpPr>
        <p:spPr>
          <a:xfrm>
            <a:off x="3786182" y="571480"/>
            <a:ext cx="1521570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3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 – بيتا </a:t>
            </a:r>
            <a:endParaRPr lang="ar-SA" sz="3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3071802" y="1142984"/>
            <a:ext cx="2658100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3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13 – 40 </a:t>
            </a:r>
            <a:r>
              <a:rPr lang="ar-SA" sz="3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هيرتز</a:t>
            </a:r>
            <a:endParaRPr lang="ar-SA" sz="3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928662" y="2428868"/>
            <a:ext cx="1462260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3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2 - </a:t>
            </a:r>
            <a:r>
              <a:rPr lang="ar-SA" sz="3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الفا</a:t>
            </a:r>
            <a:endParaRPr lang="ar-SA" sz="3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357158" y="2928934"/>
            <a:ext cx="2412840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3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 – 12 </a:t>
            </a:r>
            <a:r>
              <a:rPr lang="ar-SA" sz="3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هيرتز</a:t>
            </a:r>
            <a:endParaRPr lang="ar-SA" sz="3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3714744" y="4786322"/>
            <a:ext cx="1531188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3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 – </a:t>
            </a:r>
            <a:r>
              <a:rPr lang="ar-SA" sz="3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ثيتا</a:t>
            </a:r>
            <a:r>
              <a:rPr lang="ar-SA" sz="3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ar-SA" sz="3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3357554" y="5357826"/>
            <a:ext cx="2217274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3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 – 7 </a:t>
            </a:r>
            <a:r>
              <a:rPr lang="ar-SA" sz="3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هيرتز</a:t>
            </a:r>
            <a:endParaRPr lang="ar-SA" sz="3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مستطيل 11"/>
          <p:cNvSpPr/>
          <p:nvPr/>
        </p:nvSpPr>
        <p:spPr>
          <a:xfrm>
            <a:off x="6429388" y="2500306"/>
            <a:ext cx="1441420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3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4 - </a:t>
            </a:r>
            <a:r>
              <a:rPr lang="ar-SA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دلتا</a:t>
            </a:r>
            <a:endParaRPr lang="ar-SA" sz="3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6000760" y="3000372"/>
            <a:ext cx="2026517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3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1 -3 </a:t>
            </a:r>
            <a:r>
              <a:rPr lang="ar-SA" sz="3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هيرتز</a:t>
            </a:r>
            <a:endParaRPr lang="ar-SA" sz="3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عنصر نائب للمحتوى 5" descr="avatar30269_1.gif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357290" y="2000240"/>
            <a:ext cx="6143667" cy="4071966"/>
          </a:xfrm>
        </p:spPr>
      </p:pic>
      <p:sp>
        <p:nvSpPr>
          <p:cNvPr id="5" name="مستطيل 4"/>
          <p:cNvSpPr/>
          <p:nvPr/>
        </p:nvSpPr>
        <p:spPr>
          <a:xfrm>
            <a:off x="3071802" y="500042"/>
            <a:ext cx="23423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ar-SA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الهدف </a:t>
            </a:r>
            <a:endParaRPr lang="ar-SA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4"/>
          <p:cNvSpPr>
            <a:spLocks noGrp="1"/>
          </p:cNvSpPr>
          <p:nvPr>
            <p:ph type="ctrTitle"/>
          </p:nvPr>
        </p:nvSpPr>
        <p:spPr>
          <a:xfrm>
            <a:off x="1142976" y="2786058"/>
            <a:ext cx="6480048" cy="2301240"/>
          </a:xfrm>
        </p:spPr>
        <p:txBody>
          <a:bodyPr/>
          <a:lstStyle/>
          <a:p>
            <a:pPr algn="ctr"/>
            <a:r>
              <a:rPr lang="en-US" dirty="0" smtClean="0"/>
              <a:t>T</a:t>
            </a:r>
            <a:r>
              <a:rPr smtClean="0"/>
              <a:t>he end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المراجع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www.saqafa.com/article/8407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www.youtube.com/watch?v=jegx4m0RO0Y</a:t>
            </a:r>
            <a:endParaRPr lang="en-US" dirty="0" smtClean="0"/>
          </a:p>
          <a:p>
            <a:r>
              <a:rPr lang="ar-SA" dirty="0" smtClean="0"/>
              <a:t>كتاب التنويم </a:t>
            </a:r>
            <a:r>
              <a:rPr lang="ar-SA" dirty="0" err="1" smtClean="0"/>
              <a:t>بالايحاء</a:t>
            </a:r>
            <a:r>
              <a:rPr lang="ar-SA" dirty="0" smtClean="0"/>
              <a:t> _ </a:t>
            </a:r>
            <a:r>
              <a:rPr lang="ar-SA" dirty="0" err="1" smtClean="0"/>
              <a:t>د</a:t>
            </a:r>
            <a:r>
              <a:rPr lang="ar-SA" dirty="0" smtClean="0"/>
              <a:t>/</a:t>
            </a:r>
            <a:r>
              <a:rPr lang="ar-SA" dirty="0" err="1" smtClean="0"/>
              <a:t>ابراهيم</a:t>
            </a:r>
            <a:r>
              <a:rPr lang="ar-SA" dirty="0" smtClean="0"/>
              <a:t> </a:t>
            </a:r>
            <a:r>
              <a:rPr lang="ar-SA" dirty="0" err="1" smtClean="0"/>
              <a:t>الفقى</a:t>
            </a:r>
            <a:r>
              <a:rPr lang="ar-SA" smtClean="0"/>
              <a:t> ص 26 – 29 </a:t>
            </a:r>
            <a:endParaRPr lang="ar-S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5" name="عنصر نائب للصورة 4" descr="defining-it-project-success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5649" r="5649"/>
          <a:stretch>
            <a:fillRect/>
          </a:stretch>
        </p:blipFill>
        <p:spPr>
          <a:xfrm>
            <a:off x="1065628" y="1556897"/>
            <a:ext cx="3577810" cy="3577810"/>
          </a:xfrm>
        </p:spPr>
      </p:pic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ar-SA" sz="5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الحالة النفسية</a:t>
            </a:r>
          </a:p>
          <a:p>
            <a:endParaRPr lang="ar-SA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ar-SA" dirty="0" smtClean="0"/>
              <a:t>      فشل وتراجع</a:t>
            </a:r>
            <a:endParaRPr lang="ar-SA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ar-SA" dirty="0" smtClean="0"/>
              <a:t>        </a:t>
            </a:r>
            <a:r>
              <a:rPr lang="ar-SA" dirty="0" err="1" smtClean="0"/>
              <a:t>ابداع</a:t>
            </a:r>
            <a:r>
              <a:rPr lang="ar-SA" dirty="0" smtClean="0"/>
              <a:t> وانجاز</a:t>
            </a:r>
            <a:endParaRPr lang="ar-SA" dirty="0"/>
          </a:p>
        </p:txBody>
      </p:sp>
      <p:pic>
        <p:nvPicPr>
          <p:cNvPr id="8" name="عنصر نائب للمحتوى 7" descr="4446_(3)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457199" y="1643050"/>
            <a:ext cx="4114801" cy="3786214"/>
          </a:xfrm>
        </p:spPr>
      </p:pic>
      <p:pic>
        <p:nvPicPr>
          <p:cNvPr id="9" name="عنصر نائب للمحتوى 8" descr="12904484371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645025" y="1643050"/>
            <a:ext cx="4041775" cy="3714776"/>
          </a:xfrm>
        </p:spPr>
      </p:pic>
      <p:sp>
        <p:nvSpPr>
          <p:cNvPr id="7" name="مستطيل 6"/>
          <p:cNvSpPr/>
          <p:nvPr/>
        </p:nvSpPr>
        <p:spPr>
          <a:xfrm>
            <a:off x="2984866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endParaRPr lang="ar-SA" sz="5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uiExpand="1" build="p" animBg="1"/>
      <p:bldP spid="4" grpId="1" uiExpan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رسم تخطيطي 6"/>
          <p:cNvGraphicFramePr/>
          <p:nvPr/>
        </p:nvGraphicFramePr>
        <p:xfrm>
          <a:off x="457200" y="214424"/>
          <a:ext cx="8043890" cy="91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عنصر نائب للمحتوى 4" descr="images.jpg"/>
          <p:cNvPicPr>
            <a:picLocks noGrp="1" noChangeAspect="1"/>
          </p:cNvPicPr>
          <p:nvPr>
            <p:ph sz="half" idx="1"/>
          </p:nvPr>
        </p:nvPicPr>
        <p:blipFill>
          <a:blip r:embed="rId6"/>
          <a:stretch>
            <a:fillRect/>
          </a:stretch>
        </p:blipFill>
        <p:spPr>
          <a:xfrm>
            <a:off x="0" y="1836848"/>
            <a:ext cx="9144000" cy="502115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ar-SA" dirty="0" smtClean="0"/>
              <a:t>عبارة عن وسيلة علاج مصرح </a:t>
            </a:r>
            <a:r>
              <a:rPr lang="ar-SA" dirty="0" err="1" smtClean="0"/>
              <a:t>بها</a:t>
            </a:r>
            <a:r>
              <a:rPr lang="ar-SA" dirty="0" smtClean="0"/>
              <a:t> للتغلب على المشكلات الصحية والنفسية ......</a:t>
            </a:r>
            <a:endParaRPr lang="ar-SA" dirty="0"/>
          </a:p>
        </p:txBody>
      </p:sp>
      <p:graphicFrame>
        <p:nvGraphicFramePr>
          <p:cNvPr id="11" name="رسم تخطيطي 10"/>
          <p:cNvGraphicFramePr/>
          <p:nvPr/>
        </p:nvGraphicFramePr>
        <p:xfrm>
          <a:off x="433050" y="1544812"/>
          <a:ext cx="6480048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Graphic spid="11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8" name="عنصر نائب للمحتوى 7" descr="obese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00034" y="1500174"/>
            <a:ext cx="3657600" cy="4214842"/>
          </a:xfrm>
        </p:spPr>
      </p:pic>
      <p:pic>
        <p:nvPicPr>
          <p:cNvPr id="7" name="عنصر نائب للمحتوى 6" descr="217844_207357462733173_478474599_n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267199" y="1500174"/>
            <a:ext cx="4191807" cy="419180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6" name="عنصر نائب للمحتوى 5" descr="312830825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28596" y="1571612"/>
            <a:ext cx="7500990" cy="5000660"/>
          </a:xfrm>
        </p:spPr>
      </p:pic>
      <p:sp>
        <p:nvSpPr>
          <p:cNvPr id="5" name="عنوان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r"/>
            <a:r>
              <a:rPr lang="ar-SA" dirty="0" smtClean="0">
                <a:solidFill>
                  <a:schemeClr val="bg1"/>
                </a:solidFill>
              </a:rPr>
              <a:t>كيف يتم التنويم!!!</a:t>
            </a:r>
            <a:endParaRPr lang="ar-SA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5" name="عنصر نائب للمحتوى 4" descr="virtualbrain-e1349472617414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00034" y="1500174"/>
            <a:ext cx="7424766" cy="4000528"/>
          </a:xfrm>
        </p:spPr>
      </p:pic>
      <p:sp>
        <p:nvSpPr>
          <p:cNvPr id="9" name="مستطيل 8"/>
          <p:cNvSpPr/>
          <p:nvPr/>
        </p:nvSpPr>
        <p:spPr>
          <a:xfrm>
            <a:off x="500034" y="5500702"/>
            <a:ext cx="3664786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ar-SA" sz="3000" b="1" cap="none" spc="0" dirty="0" smtClean="0">
                <a:ln w="11430"/>
                <a:solidFill>
                  <a:schemeClr val="bg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العقل الباطن متيقظ</a:t>
            </a:r>
            <a:endParaRPr lang="ar-SA" sz="3000" b="1" cap="none" spc="0" dirty="0">
              <a:ln w="11430"/>
              <a:solidFill>
                <a:schemeClr val="bg1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5286380" y="5500702"/>
            <a:ext cx="3966150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ar-SA" sz="3000" b="1" cap="none" spc="0" dirty="0" smtClean="0">
                <a:ln w="11430"/>
                <a:solidFill>
                  <a:schemeClr val="bg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العقل </a:t>
            </a:r>
            <a:r>
              <a:rPr lang="ar-SA" sz="3000" b="1" cap="none" spc="0" dirty="0" err="1" smtClean="0">
                <a:ln w="11430"/>
                <a:solidFill>
                  <a:schemeClr val="bg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الواعى</a:t>
            </a:r>
            <a:r>
              <a:rPr lang="ar-SA" sz="3000" b="1" cap="none" spc="0" dirty="0" smtClean="0">
                <a:ln w="11430"/>
                <a:solidFill>
                  <a:schemeClr val="bg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مسترخِ</a:t>
            </a:r>
            <a:endParaRPr lang="ar-SA" sz="3000" b="1" cap="none" spc="0" dirty="0">
              <a:ln w="11430"/>
              <a:solidFill>
                <a:schemeClr val="bg1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عنوان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عنصر نائب للمحتوى 11" descr="Berger_Hans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28596" y="2428868"/>
            <a:ext cx="3657600" cy="3429024"/>
          </a:xfrm>
        </p:spPr>
      </p:pic>
      <p:pic>
        <p:nvPicPr>
          <p:cNvPr id="13" name="عنصر نائب للمحتوى 12" descr="electroencephalography-amplifier-70026-123939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143504" y="2357430"/>
            <a:ext cx="3755157" cy="3423461"/>
          </a:xfrm>
        </p:spPr>
      </p:pic>
      <p:sp>
        <p:nvSpPr>
          <p:cNvPr id="7" name="مستطيل 6"/>
          <p:cNvSpPr/>
          <p:nvPr/>
        </p:nvSpPr>
        <p:spPr>
          <a:xfrm>
            <a:off x="785786" y="357166"/>
            <a:ext cx="71288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أسس ومراحل التنويم</a:t>
            </a:r>
            <a:endParaRPr lang="ar-SA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0" y="1428736"/>
            <a:ext cx="43011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Hans Berger</a:t>
            </a:r>
            <a:endParaRPr lang="ar-SA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4714876" y="1714488"/>
            <a:ext cx="442912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electroencephalography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4" grpId="0"/>
    </p:bldLst>
  </p:timing>
</p:sld>
</file>

<file path=ppt/theme/theme1.xml><?xml version="1.0" encoding="utf-8"?>
<a:theme xmlns:a="http://schemas.openxmlformats.org/drawingml/2006/main" name="تقنية">
  <a:themeElements>
    <a:clrScheme name="تقنية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تقنية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تقنية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687</TotalTime>
  <Words>89</Words>
  <Application>Microsoft Office PowerPoint</Application>
  <PresentationFormat>عرض على الشاشة (3:4)‏</PresentationFormat>
  <Paragraphs>27</Paragraphs>
  <Slides>13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تقنية</vt:lpstr>
      <vt:lpstr>التنويم بالايحاء</vt:lpstr>
      <vt:lpstr>الشريحة 2</vt:lpstr>
      <vt:lpstr>الشريحة 3</vt:lpstr>
      <vt:lpstr>الشريحة 4</vt:lpstr>
      <vt:lpstr>عبارة عن وسيلة علاج مصرح بها للتغلب على المشكلات الصحية والنفسية ......</vt:lpstr>
      <vt:lpstr>الشريحة 6</vt:lpstr>
      <vt:lpstr>كيف يتم التنويم!!!</vt:lpstr>
      <vt:lpstr>الشريحة 8</vt:lpstr>
      <vt:lpstr>الشريحة 9</vt:lpstr>
      <vt:lpstr>الشريحة 10</vt:lpstr>
      <vt:lpstr>الشريحة 11</vt:lpstr>
      <vt:lpstr>The end</vt:lpstr>
      <vt:lpstr>المراجع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Amorgan</dc:creator>
  <cp:lastModifiedBy>Amorgan</cp:lastModifiedBy>
  <cp:revision>63</cp:revision>
  <dcterms:created xsi:type="dcterms:W3CDTF">2012-12-07T17:21:01Z</dcterms:created>
  <dcterms:modified xsi:type="dcterms:W3CDTF">2012-12-09T14:00:10Z</dcterms:modified>
</cp:coreProperties>
</file>