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8" d="100"/>
          <a:sy n="3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786446" y="571480"/>
            <a:ext cx="20265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بيان هام</a:t>
            </a:r>
          </a:p>
          <a:p>
            <a:pPr algn="ctr"/>
            <a:r>
              <a:rPr lang="ar-EG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2011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85852" y="2428868"/>
            <a:ext cx="6596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الرئيس / محمد حسنى مبارك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86446" y="571480"/>
            <a:ext cx="20265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بيان هام</a:t>
            </a:r>
          </a:p>
          <a:p>
            <a:pPr algn="ctr"/>
            <a:r>
              <a:rPr lang="ar-EG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2012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14480" y="2643182"/>
            <a:ext cx="5129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الرئيس / محمد مرسى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714876" y="500042"/>
            <a:ext cx="38491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2013</a:t>
            </a:r>
          </a:p>
          <a:p>
            <a:pPr algn="ctr"/>
            <a:r>
              <a:rPr lang="ar-EG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محاضرة بالكلية 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714480" y="2928934"/>
            <a:ext cx="6050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حوار بين الدكتور والطلاب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Administrator</cp:lastModifiedBy>
  <cp:revision>1</cp:revision>
  <dcterms:modified xsi:type="dcterms:W3CDTF">2013-02-16T22:46:24Z</dcterms:modified>
</cp:coreProperties>
</file>