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theme/theme3.xml" Type="http://schemas.openxmlformats.org/officeDocument/2006/relationships/theme" Id="rId1"/><Relationship Target="slides/slide7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Start your project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4pPr>
            <a:lvl5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5pPr>
            <a:lvl6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6pPr>
            <a:lvl7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7pPr>
            <a:lvl8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8pPr>
            <a:lvl9pPr algn="ctr" rtl="0" indent="114300" mar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1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Relationship Target="../media/image24.png" Type="http://schemas.openxmlformats.org/officeDocument/2006/relationships/image" Id="rId6"/><Relationship Target="../media/image21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https://plus.google.com/u/0/105504407648761697095/" Type="http://schemas.openxmlformats.org/officeDocument/2006/relationships/hyperlink" TargetMode="External" Id="rId4"/><Relationship Target="https://www.facebook.com/Google.AlexU" Type="http://schemas.openxmlformats.org/officeDocument/2006/relationships/hyperlink" TargetMode="External" Id="rId3"/><Relationship Target="../media/image15.jpg" Type="http://schemas.openxmlformats.org/officeDocument/2006/relationships/image" Id="rId6"/><Relationship Target="../media/image12.png" Type="http://schemas.openxmlformats.org/officeDocument/2006/relationships/image" Id="rId5"/><Relationship Target="../media/image17.jp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Relationship Target="../media/image19.jpg" Type="http://schemas.openxmlformats.org/officeDocument/2006/relationships/image" Id="rId6"/><Relationship Target="../media/image20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3.png" Type="http://schemas.openxmlformats.org/officeDocument/2006/relationships/image" Id="rId4"/><Relationship Target="../media/image02.jpg" Type="http://schemas.openxmlformats.org/officeDocument/2006/relationships/image" Id="rId3"/><Relationship Target="../media/image13.png" Type="http://schemas.openxmlformats.org/officeDocument/2006/relationships/image" Id="rId6"/><Relationship Target="../media/image11.png" Type="http://schemas.openxmlformats.org/officeDocument/2006/relationships/image" Id="rId5"/><Relationship Target="../media/image00.png" Type="http://schemas.openxmlformats.org/officeDocument/2006/relationships/image" Id="rId8"/><Relationship Target="../media/image16.pn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Relationship Target="../media/image09.png" Type="http://schemas.openxmlformats.org/officeDocument/2006/relationships/image" Id="rId6"/><Relationship Target="../media/image05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6.png" Type="http://schemas.openxmlformats.org/officeDocument/2006/relationships/image" Id="rId4"/><Relationship Target="../media/image18.png" Type="http://schemas.openxmlformats.org/officeDocument/2006/relationships/image" Id="rId3"/><Relationship Target="../media/image08.png" Type="http://schemas.openxmlformats.org/officeDocument/2006/relationships/image" Id="rId6"/><Relationship Target="../media/image10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Relationship Target="../media/image07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Relationship Target="../media/image14.png" Type="http://schemas.openxmlformats.org/officeDocument/2006/relationships/image" Id="rId6"/><Relationship Target="../media/image22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42" name="Shape 42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grpSp>
        <p:nvGrpSpPr>
          <p:cNvPr id="43" name="Shape 43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44" name="Shape 44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45" name="Shape 45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46" name="Shape 46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/>
          <p:nvPr/>
        </p:nvSpPr>
        <p:spPr>
          <a:xfrm>
            <a:off y="160087" x="85262"/>
            <a:ext cy="2168183" cx="8932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/>
          <p:nvPr/>
        </p:nvSpPr>
        <p:spPr>
          <a:xfrm>
            <a:off y="2449388" x="189043"/>
            <a:ext cy="2197771" cx="888441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 txBox="1"/>
          <p:nvPr/>
        </p:nvSpPr>
        <p:spPr>
          <a:xfrm>
            <a:off y="4427850" x="1420500"/>
            <a:ext cy="1485000" cx="4655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2400" lang="en">
                <a:latin typeface="Comic Sans MS"/>
                <a:ea typeface="Comic Sans MS"/>
                <a:cs typeface="Comic Sans MS"/>
                <a:sym typeface="Comic Sans MS"/>
              </a:rPr>
              <a:t>By Sarah Mohammed Raafat</a:t>
            </a:r>
          </a:p>
          <a:p>
            <a:pPr algn="ctr" rtl="0" lvl="0">
              <a:buNone/>
            </a:pPr>
            <a:r>
              <a:rPr b="1" sz="2400" lang="en">
                <a:latin typeface="Comic Sans MS"/>
                <a:ea typeface="Comic Sans MS"/>
                <a:cs typeface="Comic Sans MS"/>
                <a:sym typeface="Comic Sans MS"/>
              </a:rPr>
              <a:t>Google student Ambassador - University of Alexandria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179" name="Shape 179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grpSp>
        <p:nvGrpSpPr>
          <p:cNvPr id="180" name="Shape 180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181" name="Shape 181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82" name="Shape 182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83" name="Shape 183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84" name="Shape 184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185" name="Shape 185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6" name="Shape 186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7" name="Shape 187"/>
          <p:cNvSpPr/>
          <p:nvPr/>
        </p:nvSpPr>
        <p:spPr>
          <a:xfrm>
            <a:off y="303294" x="241637"/>
            <a:ext cy="2232595" cx="62579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88" name="Shape 188"/>
          <p:cNvSpPr/>
          <p:nvPr/>
        </p:nvSpPr>
        <p:spPr>
          <a:xfrm>
            <a:off y="107953" x="0"/>
            <a:ext cy="6552594" cx="74685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194" name="Shape 194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en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Wrap up 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196" name="Shape 196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97" name="Shape 197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98" name="Shape 198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99" name="Shape 199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200" name="Shape 200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1" name="Shape 201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02" name="Shape 202"/>
          <p:cNvSpPr txBox="1"/>
          <p:nvPr/>
        </p:nvSpPr>
        <p:spPr>
          <a:xfrm>
            <a:off y="945150" x="457200"/>
            <a:ext cy="5408999" cx="7058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Get inspiration,Find the idea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Explore the site make sure you read the rules , guidelines, and topics</a:t>
            </a:r>
          </a:p>
          <a:p>
            <a:pPr rtl="0" lvl="0"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Register and submit your work 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While working on your project:</a:t>
            </a:r>
          </a:p>
          <a:p>
            <a:pPr rtl="0" lvl="0"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Think like a judge </a:t>
            </a:r>
          </a:p>
          <a:p>
            <a:pPr rtl="0" lvl="0"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Get help from: your teacher</a:t>
            </a:r>
          </a:p>
          <a:p>
            <a:pPr rtl="0" lvl="0"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                                 GSA</a:t>
            </a:r>
          </a:p>
          <a:p>
            <a:pPr rtl="0" lvl="0"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                                FAQs</a:t>
            </a:r>
          </a:p>
          <a:p>
            <a:pPr rtl="0" lvl="0">
              <a:buNone/>
            </a:pP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                         Google science fair help forum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208" name="Shape 208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en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Useful links </a:t>
            </a:r>
          </a:p>
        </p:txBody>
      </p:sp>
      <p:grpSp>
        <p:nvGrpSpPr>
          <p:cNvPr id="209" name="Shape 209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210" name="Shape 210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11" name="Shape 211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12" name="Shape 212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13" name="Shape 213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214" name="Shape 214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5" name="Shape 215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16" name="Shape 216"/>
          <p:cNvSpPr txBox="1"/>
          <p:nvPr/>
        </p:nvSpPr>
        <p:spPr>
          <a:xfrm>
            <a:off y="1156125" x="298761"/>
            <a:ext cy="5567100" cx="7400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Google science fair site </a:t>
            </a: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https://www.googlesciencefair.com/en/2013/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G+ page </a:t>
            </a: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https://plus.google.com/+GoogleScienceFair/posts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Facebook page</a:t>
            </a:r>
            <a:r>
              <a:rPr sz="2400" lang="en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https://www.facebook.com/GoogleScienceFair?fref=ts</a:t>
            </a:r>
          </a:p>
          <a:p>
            <a:r>
              <a:t/>
            </a:r>
          </a:p>
          <a:p>
            <a:pPr>
              <a:buNone/>
            </a:pPr>
            <a:r>
              <a:rPr sz="2400" lang="en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Google science fair help forum </a:t>
            </a:r>
            <a:r>
              <a:rPr sz="2400" lang="en">
                <a:latin typeface="Comic Sans MS"/>
                <a:ea typeface="Comic Sans MS"/>
                <a:cs typeface="Comic Sans MS"/>
                <a:sym typeface="Comic Sans MS"/>
              </a:rPr>
              <a:t>https://groups.google.com/forum/#!forum/google-science-fair-help-forum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lang="en"/>
              <a:t>                   </a:t>
            </a:r>
            <a:r>
              <a:rPr sz="1800" lang="en">
                <a:hlinkClick r:id="rId3"/>
              </a:rPr>
              <a:t>https://www.facebook.com/Google.AlexU</a:t>
            </a:r>
            <a:r>
              <a:rPr sz="1800" lang="en"/>
              <a:t>   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 </a:t>
            </a:r>
          </a:p>
          <a:p>
            <a:pPr rtl="0" lvl="0">
              <a:buNone/>
            </a:pPr>
            <a:r>
              <a:rPr sz="1800" lang="en"/>
              <a:t>                              http://www.twitter.com/GSA_Alexandria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pPr rtl="0" lvl="0">
              <a:buNone/>
            </a:pPr>
            <a:r>
              <a:rPr sz="1800" lang="en"/>
              <a:t>                              </a:t>
            </a:r>
            <a:r>
              <a:rPr sz="1800" lang="en">
                <a:hlinkClick r:id="rId4"/>
              </a:rPr>
              <a:t>https://plus.google.com/u/0/105504407648761697095/</a:t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222" name="Shape 222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buNone/>
            </a:pPr>
            <a:r>
              <a:rPr b="0" sz="2400" lang="en">
                <a:solidFill>
                  <a:srgbClr val="666666"/>
                </a:solidFill>
              </a:rPr>
              <a:t>Keep me updated! </a:t>
            </a:r>
          </a:p>
        </p:txBody>
      </p:sp>
      <p:grpSp>
        <p:nvGrpSpPr>
          <p:cNvPr id="223" name="Shape 223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224" name="Shape 224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25" name="Shape 225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26" name="Shape 226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27" name="Shape 227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228" name="Shape 228"/>
          <p:cNvSpPr/>
          <p:nvPr/>
        </p:nvSpPr>
        <p:spPr>
          <a:xfrm>
            <a:off y="3168826" x="1034967"/>
            <a:ext cy="520347" cx="5323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29" name="Shape 229"/>
          <p:cNvSpPr/>
          <p:nvPr/>
        </p:nvSpPr>
        <p:spPr>
          <a:xfrm>
            <a:off y="2044887" x="976140"/>
            <a:ext cy="649976" cx="64997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30" name="Shape 230"/>
          <p:cNvSpPr/>
          <p:nvPr/>
        </p:nvSpPr>
        <p:spPr>
          <a:xfrm>
            <a:off y="4154950" x="985979"/>
            <a:ext cy="689160" cx="63029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236" name="Shape 236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en">
                <a:solidFill>
                  <a:srgbClr val="CC0000"/>
                </a:solidFill>
              </a:rPr>
              <a:t>Remember</a:t>
            </a:r>
          </a:p>
        </p:txBody>
      </p:sp>
      <p:grpSp>
        <p:nvGrpSpPr>
          <p:cNvPr id="237" name="Shape 237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238" name="Shape 238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39" name="Shape 239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40" name="Shape 240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241" name="Shape 241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242" name="Shape 242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3" name="Shape 243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44" name="Shape 244"/>
          <p:cNvSpPr/>
          <p:nvPr/>
        </p:nvSpPr>
        <p:spPr>
          <a:xfrm>
            <a:off y="1314119" x="1098870"/>
            <a:ext cy="3325996" cx="61594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45" name="Shape 245"/>
          <p:cNvSpPr/>
          <p:nvPr/>
        </p:nvSpPr>
        <p:spPr>
          <a:xfrm>
            <a:off y="422177" x="61338"/>
            <a:ext cy="5109881" cx="793658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grpSp>
        <p:nvGrpSpPr>
          <p:cNvPr id="57" name="Shape 57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58" name="Shape 58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59" name="Shape 59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60" name="Shape 60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61" name="Shape 61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62" name="Shape 62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3" name="Shape 63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4" name="Shape 64"/>
          <p:cNvSpPr/>
          <p:nvPr/>
        </p:nvSpPr>
        <p:spPr>
          <a:xfrm>
            <a:off y="236544" x="134844"/>
            <a:ext cy="2003772" cx="72582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65" name="Shape 65"/>
          <p:cNvSpPr txBox="1"/>
          <p:nvPr/>
        </p:nvSpPr>
        <p:spPr>
          <a:xfrm>
            <a:off y="2240316" x="289075"/>
            <a:ext cy="3853500" cx="7221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Online Science competition</a:t>
            </a:r>
          </a:p>
          <a:p>
            <a:pPr rtl="0" lvl="0">
              <a:buNone/>
            </a:pPr>
            <a:r>
              <a:rPr sz="3600" lang="en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Age from 14-18</a:t>
            </a:r>
          </a:p>
          <a:p>
            <a:pPr rtl="0" lvl="0">
              <a:buNone/>
            </a:pPr>
            <a:r>
              <a:rPr sz="3600" lang="en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Age categories</a:t>
            </a:r>
            <a:r>
              <a:rPr sz="3600" lang="en">
                <a:latin typeface="Comic Sans MS"/>
                <a:ea typeface="Comic Sans MS"/>
                <a:cs typeface="Comic Sans MS"/>
                <a:sym typeface="Comic Sans MS"/>
              </a:rPr>
              <a:t> : 14-15</a:t>
            </a:r>
          </a:p>
          <a:p>
            <a:pPr rtl="0" lvl="0">
              <a:buNone/>
            </a:pPr>
            <a:r>
              <a:rPr sz="3600" lang="en">
                <a:latin typeface="Comic Sans MS"/>
                <a:ea typeface="Comic Sans MS"/>
                <a:cs typeface="Comic Sans MS"/>
                <a:sym typeface="Comic Sans MS"/>
              </a:rPr>
              <a:t>                            15-16</a:t>
            </a:r>
          </a:p>
          <a:p>
            <a:pPr rtl="0" lvl="0">
              <a:buNone/>
            </a:pPr>
            <a:r>
              <a:rPr sz="3600" lang="en">
                <a:latin typeface="Comic Sans MS"/>
                <a:ea typeface="Comic Sans MS"/>
                <a:cs typeface="Comic Sans MS"/>
                <a:sym typeface="Comic Sans MS"/>
              </a:rPr>
              <a:t>                            17-18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71" name="Shape 71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grpSp>
        <p:nvGrpSpPr>
          <p:cNvPr id="72" name="Shape 72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73" name="Shape 73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74" name="Shape 74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75" name="Shape 75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76" name="Shape 76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77" name="Shape 77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 txBox="1"/>
          <p:nvPr/>
        </p:nvSpPr>
        <p:spPr>
          <a:xfrm>
            <a:off y="305307" x="329175"/>
            <a:ext cy="6231599" cx="7178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Interested?! let's get started </a:t>
            </a:r>
          </a:p>
          <a:p>
            <a:r>
              <a:t/>
            </a:r>
          </a:p>
          <a:p>
            <a:pPr rtl="0" lvl="0">
              <a:buNone/>
            </a:pPr>
            <a:r>
              <a:rPr sz="3000" lang="en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need Google account first </a:t>
            </a:r>
          </a:p>
          <a:p>
            <a:r>
              <a:t/>
            </a:r>
          </a:p>
          <a:p>
            <a:pPr rtl="0" lvl="0">
              <a:buNone/>
            </a:pPr>
            <a:r>
              <a:rPr sz="3000" lang="en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be able to register , use google apps to help you documenting and presenting your work</a:t>
            </a:r>
          </a:p>
          <a:p>
            <a:r>
              <a:t/>
            </a:r>
          </a:p>
          <a:p>
            <a:pPr rtl="0" lvl="0">
              <a:buNone/>
            </a:pPr>
            <a:r>
              <a:rPr sz="3000" lang="en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dashboard will contain all sections needed</a:t>
            </a:r>
          </a:p>
          <a:p>
            <a:pPr rtl="0" lvl="0">
              <a:buNone/>
            </a:pPr>
            <a:r>
              <a:rPr sz="3000" lang="en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can edit your work till the deadline</a:t>
            </a:r>
            <a:r>
              <a:rPr sz="3000" lang="en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85" name="Shape 85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en">
                <a:solidFill>
                  <a:srgbClr val="999999"/>
                </a:solidFill>
              </a:rPr>
              <a:t>Explore Google Science fair site 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87" name="Shape 87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88" name="Shape 88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89" name="Shape 89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90" name="Shape 90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91" name="Shape 91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/>
          <p:nvPr/>
        </p:nvSpPr>
        <p:spPr>
          <a:xfrm>
            <a:off y="1314119" x="6047"/>
            <a:ext cy="5640336" cx="914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3" name="Shape 93"/>
          <p:cNvSpPr/>
          <p:nvPr/>
        </p:nvSpPr>
        <p:spPr>
          <a:xfrm>
            <a:off y="1286218" x="6049"/>
            <a:ext cy="5696139" cx="91439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4" name="Shape 94"/>
          <p:cNvSpPr/>
          <p:nvPr/>
        </p:nvSpPr>
        <p:spPr>
          <a:xfrm>
            <a:off y="1294492" x="31146"/>
            <a:ext cy="5679592" cx="91439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5" name="Shape 95"/>
          <p:cNvSpPr/>
          <p:nvPr/>
        </p:nvSpPr>
        <p:spPr>
          <a:xfrm>
            <a:off y="1314119" x="0"/>
            <a:ext cy="5699249" cx="914399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96" name="Shape 96"/>
          <p:cNvSpPr/>
          <p:nvPr/>
        </p:nvSpPr>
        <p:spPr>
          <a:xfrm>
            <a:off y="5495700" x="7802035"/>
            <a:ext cy="1206648" cx="119846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102" name="Shape 102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grpSp>
        <p:nvGrpSpPr>
          <p:cNvPr id="103" name="Shape 103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104" name="Shape 104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05" name="Shape 105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06" name="Shape 106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07" name="Shape 107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108" name="Shape 108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>
            <a:off y="3051116" x="690060"/>
            <a:ext cy="3069068" cx="71119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11" name="Shape 111"/>
          <p:cNvSpPr/>
          <p:nvPr/>
        </p:nvSpPr>
        <p:spPr>
          <a:xfrm>
            <a:off y="93151" x="-19050"/>
            <a:ext cy="2668742" cx="9144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117" name="Shape 117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grpSp>
        <p:nvGrpSpPr>
          <p:cNvPr id="118" name="Shape 118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119" name="Shape 119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20" name="Shape 120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21" name="Shape 121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22" name="Shape 122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123" name="Shape 123"/>
          <p:cNvSpPr/>
          <p:nvPr/>
        </p:nvSpPr>
        <p:spPr>
          <a:xfrm>
            <a:off y="138385" x="-1"/>
            <a:ext cy="6719614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4" name="Shape 124"/>
          <p:cNvSpPr/>
          <p:nvPr/>
        </p:nvSpPr>
        <p:spPr>
          <a:xfrm>
            <a:off y="4203673" x="-19050"/>
            <a:ext cy="2642151" cx="9143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5" name="Shape 125"/>
          <p:cNvSpPr/>
          <p:nvPr/>
        </p:nvSpPr>
        <p:spPr>
          <a:xfrm>
            <a:off y="6061625" x="7159875"/>
            <a:ext cy="784200" cx="18690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6" name="Shape 126"/>
          <p:cNvSpPr/>
          <p:nvPr/>
        </p:nvSpPr>
        <p:spPr>
          <a:xfrm>
            <a:off y="116104" x="-19050"/>
            <a:ext cy="6625791" cx="91439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27" name="Shape 127"/>
          <p:cNvSpPr/>
          <p:nvPr/>
        </p:nvSpPr>
        <p:spPr>
          <a:xfrm>
            <a:off y="164647" x="6047"/>
            <a:ext cy="6528703" cx="9144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28" name="Shape 128"/>
          <p:cNvSpPr/>
          <p:nvPr/>
        </p:nvSpPr>
        <p:spPr>
          <a:xfrm>
            <a:off y="1505300" x="7433475"/>
            <a:ext cy="2658900" cx="1595399"/>
          </a:xfrm>
          <a:prstGeom prst="rect">
            <a:avLst/>
          </a:prstGeom>
          <a:noFill/>
          <a:ln w="38100" cap="flat">
            <a:solidFill>
              <a:srgbClr val="CC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9" name="Shape 129"/>
          <p:cNvSpPr/>
          <p:nvPr/>
        </p:nvSpPr>
        <p:spPr>
          <a:xfrm>
            <a:off y="4164200" x="14549"/>
            <a:ext cy="1980299" cx="9076799"/>
          </a:xfrm>
          <a:prstGeom prst="rect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135" name="Shape 135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en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win ?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137" name="Shape 137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38" name="Shape 138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39" name="Shape 139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40" name="Shape 140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141" name="Shape 141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2" name="Shape 142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43" name="Shape 143"/>
          <p:cNvSpPr/>
          <p:nvPr/>
        </p:nvSpPr>
        <p:spPr>
          <a:xfrm>
            <a:off y="1053273" x="0"/>
            <a:ext cy="5760859" cx="91440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44" name="Shape 144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150" name="Shape 150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en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Inspiration</a:t>
            </a:r>
          </a:p>
        </p:txBody>
      </p:sp>
      <p:grpSp>
        <p:nvGrpSpPr>
          <p:cNvPr id="151" name="Shape 151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152" name="Shape 152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53" name="Shape 153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54" name="Shape 154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55" name="Shape 155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156" name="Shape 156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7" name="Shape 157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8" name="Shape 158"/>
          <p:cNvSpPr/>
          <p:nvPr/>
        </p:nvSpPr>
        <p:spPr>
          <a:xfrm>
            <a:off y="1042059" x="0"/>
            <a:ext cy="4773880" cx="91439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59" name="Shape 159"/>
          <p:cNvSpPr/>
          <p:nvPr/>
        </p:nvSpPr>
        <p:spPr>
          <a:xfrm>
            <a:off y="219075" x="666750"/>
            <a:ext cy="6419850" cx="7810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94515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sz="1800" lang="en"/>
              <a:t>                        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      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                      </a:t>
            </a:r>
          </a:p>
        </p:txBody>
      </p:sp>
      <p:sp>
        <p:nvSpPr>
          <p:cNvPr id="165" name="Shape 165"/>
          <p:cNvSpPr txBox="1"/>
          <p:nvPr>
            <p:ph type="ctrTitle"/>
          </p:nvPr>
        </p:nvSpPr>
        <p:spPr>
          <a:xfrm>
            <a:off y="340173" x="155598"/>
            <a:ext cy="713100" cx="8844899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en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core of your project</a:t>
            </a:r>
          </a:p>
        </p:txBody>
      </p:sp>
      <p:grpSp>
        <p:nvGrpSpPr>
          <p:cNvPr id="166" name="Shape 166"/>
          <p:cNvGrpSpPr/>
          <p:nvPr/>
        </p:nvGrpSpPr>
        <p:grpSpPr>
          <a:xfrm>
            <a:off y="3" x="-19050"/>
            <a:ext cy="93148" cx="9194196"/>
            <a:chOff y="3" x="-19050"/>
            <a:chExt cy="112199" cx="9194196"/>
          </a:xfrm>
        </p:grpSpPr>
        <p:sp>
          <p:nvSpPr>
            <p:cNvPr id="167" name="Shape 167"/>
            <p:cNvSpPr/>
            <p:nvPr/>
          </p:nvSpPr>
          <p:spPr>
            <a:xfrm>
              <a:off y="3" x="-9353"/>
              <a:ext cy="112199" cx="9184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68" name="Shape 168"/>
            <p:cNvSpPr/>
            <p:nvPr/>
          </p:nvSpPr>
          <p:spPr>
            <a:xfrm>
              <a:off y="3" x="4247671"/>
              <a:ext cy="112199" cx="4923899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69" name="Shape 169"/>
            <p:cNvSpPr/>
            <p:nvPr/>
          </p:nvSpPr>
          <p:spPr>
            <a:xfrm>
              <a:off y="3" x="6701996"/>
              <a:ext cy="112199" cx="2447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sp>
          <p:nvSpPr>
            <p:cNvPr id="170" name="Shape 170"/>
            <p:cNvSpPr/>
            <p:nvPr/>
          </p:nvSpPr>
          <p:spPr>
            <a:xfrm>
              <a:off y="3" x="-19050"/>
              <a:ext cy="112199" cx="21717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171" name="Shape 171"/>
          <p:cNvSpPr/>
          <p:nvPr/>
        </p:nvSpPr>
        <p:spPr>
          <a:xfrm>
            <a:off y="303294" x="7761900"/>
            <a:ext cy="1010825" cx="1046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2" name="Shape 172"/>
          <p:cNvSpPr/>
          <p:nvPr/>
        </p:nvSpPr>
        <p:spPr>
          <a:xfrm>
            <a:off y="5523137" x="7802035"/>
            <a:ext cy="1206648" cx="11984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73" name="Shape 173"/>
          <p:cNvSpPr txBox="1"/>
          <p:nvPr/>
        </p:nvSpPr>
        <p:spPr>
          <a:xfrm>
            <a:off y="855798" x="353354"/>
            <a:ext cy="4875000" cx="7127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sz="2400" lang="en">
                <a:solidFill>
                  <a:srgbClr val="34323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Summary</a:t>
            </a:r>
          </a:p>
          <a:p>
            <a:pPr rtl="0" lv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sz="2400" lang="en">
                <a:solidFill>
                  <a:srgbClr val="34323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 Me</a:t>
            </a:r>
          </a:p>
          <a:p>
            <a:pPr rtl="0" lv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sz="2400" lang="en">
                <a:solidFill>
                  <a:srgbClr val="34323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 / Proposal</a:t>
            </a:r>
          </a:p>
          <a:p>
            <a:pPr rtl="0" lv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sz="2400" lang="en">
                <a:solidFill>
                  <a:srgbClr val="34323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</a:t>
            </a:r>
          </a:p>
          <a:p>
            <a:pPr rtl="0" lv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sz="2400" lang="en">
                <a:solidFill>
                  <a:srgbClr val="34323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Method / testing and redesign</a:t>
            </a:r>
          </a:p>
          <a:p>
            <a:pPr rtl="0" lv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sz="2400" lang="en">
                <a:solidFill>
                  <a:srgbClr val="34323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Results</a:t>
            </a:r>
          </a:p>
          <a:p>
            <a:pPr rtl="0" lv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sz="2400" lang="en">
                <a:solidFill>
                  <a:srgbClr val="34323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/ Report</a:t>
            </a:r>
          </a:p>
          <a:p>
            <a:pPr rtl="0" lv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sz="2400" lang="en">
                <a:solidFill>
                  <a:srgbClr val="34323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Bibliography, References and Acknowledgements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