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8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F431-7DC6-4BB9-BA60-A0CE5CD62B83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46C0-6668-46C8-96F3-0BF28434EA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Cair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Free_Officers_Movement_%28Egypt%2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latin typeface="Arial Rounded MT Bold" pitchFamily="34" charset="0"/>
              </a:rPr>
              <a:t>Egyptian Nobel laureates </a:t>
            </a:r>
            <a:endParaRPr lang="en-US" sz="7200" b="1" dirty="0"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nobel-med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483775"/>
            <a:ext cx="4357718" cy="43742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war 1973</a:t>
            </a:r>
            <a:endParaRPr lang="en-US" dirty="0"/>
          </a:p>
        </p:txBody>
      </p:sp>
      <p:pic>
        <p:nvPicPr>
          <p:cNvPr id="4" name="Content Placeholder 3" descr="166imag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643050"/>
            <a:ext cx="6215106" cy="37536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2-10-06_000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714356"/>
            <a:ext cx="7215238" cy="5372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ws_2A4637E0-CA72-47BE-9D43-FE5F401A08D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786610" cy="41434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429552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Israel </a:t>
            </a:r>
            <a:endParaRPr lang="en-US" dirty="0"/>
          </a:p>
        </p:txBody>
      </p:sp>
      <p:pic>
        <p:nvPicPr>
          <p:cNvPr id="4" name="Content Placeholder 3" descr="sadat-speech-israel-570x352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571612"/>
            <a:ext cx="6858048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war+Sadat+Thirty+Years+Since+Signing+Egypt+aIDO61yPHoY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142984"/>
            <a:ext cx="7572428" cy="47149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71546"/>
            <a:ext cx="8143932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Negotiations</a:t>
            </a:r>
            <a:endParaRPr lang="en-US" dirty="0"/>
          </a:p>
        </p:txBody>
      </p:sp>
      <p:pic>
        <p:nvPicPr>
          <p:cNvPr id="4" name="Content Placeholder 3" descr="anwar-sadat-and-jimmy-carter-walking-everet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00174"/>
            <a:ext cx="7572428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mp-david_318px_01_0f9a670fb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928670"/>
            <a:ext cx="7358113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itter-pea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43026"/>
            <a:ext cx="7858180" cy="5214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4040188" cy="1214446"/>
          </a:xfrm>
        </p:spPr>
        <p:txBody>
          <a:bodyPr>
            <a:normAutofit fontScale="85000" lnSpcReduction="20000"/>
          </a:bodyPr>
          <a:lstStyle/>
          <a:p>
            <a:pPr algn="ctr"/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Anwar al-Sadat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Nobel Peace Prize 1978</a:t>
            </a:r>
          </a:p>
          <a:p>
            <a:pPr algn="ctr"/>
            <a:endParaRPr lang="en-US" dirty="0"/>
          </a:p>
        </p:txBody>
      </p:sp>
      <p:pic>
        <p:nvPicPr>
          <p:cNvPr id="8" name="Content Placeholder 7" descr="al-sadat_postcar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43781" y="589756"/>
            <a:ext cx="2667000" cy="3982252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876" y="4857760"/>
            <a:ext cx="4214842" cy="114300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Naguib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Mahfouz</a:t>
            </a:r>
          </a:p>
          <a:p>
            <a:pPr algn="ctr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Nobel Prize in Literature 1988</a:t>
            </a:r>
          </a:p>
          <a:p>
            <a:endParaRPr lang="en-US" dirty="0"/>
          </a:p>
        </p:txBody>
      </p:sp>
      <p:pic>
        <p:nvPicPr>
          <p:cNvPr id="7" name="Content Placeholder 6" descr="%D9%86%D8%AC%D9%8A%D8%A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428604"/>
            <a:ext cx="3048000" cy="40005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4929198"/>
            <a:ext cx="4040188" cy="1643074"/>
          </a:xfrm>
        </p:spPr>
        <p:txBody>
          <a:bodyPr>
            <a:normAutofit lnSpcReduction="10000"/>
          </a:bodyPr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/>
              <a:t>Ahmed </a:t>
            </a:r>
            <a:r>
              <a:rPr lang="en-US" dirty="0" err="1" smtClean="0"/>
              <a:t>Zewail</a:t>
            </a:r>
            <a:endParaRPr lang="en-US" dirty="0" smtClean="0"/>
          </a:p>
          <a:p>
            <a:pPr algn="ctr"/>
            <a:r>
              <a:rPr lang="en-US" dirty="0" smtClean="0"/>
              <a:t>The Nobel Prize in Chemistry 1999</a:t>
            </a:r>
          </a:p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314" y="4786322"/>
            <a:ext cx="4041775" cy="1571636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Mohamed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ElBaradei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Nobel Peace Prize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9" name="Content Placeholder 8" descr="elbaradei_postcard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00628" y="285728"/>
            <a:ext cx="3214710" cy="4218803"/>
          </a:xfrm>
        </p:spPr>
      </p:pic>
      <p:pic>
        <p:nvPicPr>
          <p:cNvPr id="7" name="Content Placeholder 6" descr="zewail_postcar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2910" y="285728"/>
            <a:ext cx="3067871" cy="4218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2"/>
                </a:solidFill>
              </a:rPr>
              <a:t>Mohammed Anwar al-Sadat 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Anwar+El+Sad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2625" y="2141538"/>
            <a:ext cx="5238750" cy="3914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Born</a:t>
            </a:r>
            <a:r>
              <a:rPr lang="da-DK" b="1" dirty="0" smtClean="0"/>
              <a:t>:</a:t>
            </a:r>
          </a:p>
          <a:p>
            <a:pPr>
              <a:buNone/>
            </a:pPr>
            <a:r>
              <a:rPr lang="da-DK" b="1" dirty="0" smtClean="0"/>
              <a:t> </a:t>
            </a:r>
            <a:r>
              <a:rPr lang="da-DK" b="1" dirty="0" smtClean="0"/>
              <a:t>  </a:t>
            </a:r>
            <a:r>
              <a:rPr lang="da-DK" dirty="0" smtClean="0"/>
              <a:t> </a:t>
            </a:r>
            <a:r>
              <a:rPr lang="da-DK" dirty="0" smtClean="0"/>
              <a:t>25 December 1918, Mit Abu al-Kawm, </a:t>
            </a:r>
            <a:r>
              <a:rPr lang="da-DK" dirty="0" smtClean="0"/>
              <a:t>Egypt</a:t>
            </a:r>
          </a:p>
          <a:p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graduated from the Royal Military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Academy </a:t>
            </a:r>
            <a:r>
              <a:rPr lang="en-US" dirty="0" smtClean="0"/>
              <a:t>in </a:t>
            </a:r>
            <a:r>
              <a:rPr lang="en-US" dirty="0" smtClean="0">
                <a:hlinkClick r:id="rId2" tooltip="Cairo"/>
              </a:rPr>
              <a:t>Cairo</a:t>
            </a:r>
            <a:r>
              <a:rPr lang="en-US" dirty="0" smtClean="0"/>
              <a:t> in 1938</a:t>
            </a:r>
            <a:endParaRPr lang="da-DK" dirty="0" smtClean="0"/>
          </a:p>
        </p:txBody>
      </p:sp>
      <p:pic>
        <p:nvPicPr>
          <p:cNvPr id="4" name="Picture 3" descr="sadat_a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2300" y="3000372"/>
            <a:ext cx="2171700" cy="3286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he was posted </a:t>
            </a:r>
            <a:r>
              <a:rPr lang="en-US" dirty="0" smtClean="0"/>
              <a:t>to </a:t>
            </a:r>
            <a:r>
              <a:rPr lang="en-US" dirty="0" smtClean="0"/>
              <a:t>where </a:t>
            </a:r>
            <a:r>
              <a:rPr lang="en-US" dirty="0" smtClean="0"/>
              <a:t>he met </a:t>
            </a:r>
            <a:r>
              <a:rPr lang="en-US" dirty="0" err="1" smtClean="0"/>
              <a:t>Gamal</a:t>
            </a:r>
            <a:r>
              <a:rPr lang="en-US" dirty="0" smtClean="0"/>
              <a:t> Abdel Nasser and formed </a:t>
            </a:r>
            <a:r>
              <a:rPr lang="en-US" dirty="0" smtClean="0"/>
              <a:t>the secret </a:t>
            </a:r>
            <a:r>
              <a:rPr lang="en-US" dirty="0" smtClean="0">
                <a:hlinkClick r:id="rId2" tooltip="Free Officers Movement (Egypt)"/>
              </a:rPr>
              <a:t>Free Officers </a:t>
            </a:r>
            <a:r>
              <a:rPr lang="en-US" dirty="0" smtClean="0">
                <a:hlinkClick r:id="rId2" tooltip="Free Officers Movement (Egypt)"/>
              </a:rPr>
              <a:t>Movement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-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143248"/>
            <a:ext cx="5080000" cy="355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During Nasser presidency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Minister of state     1954</a:t>
            </a:r>
          </a:p>
          <a:p>
            <a:r>
              <a:rPr lang="en-US" dirty="0" smtClean="0"/>
              <a:t>Secretary of the national union 1959</a:t>
            </a:r>
          </a:p>
          <a:p>
            <a:r>
              <a:rPr lang="en-US" dirty="0" smtClean="0"/>
              <a:t>Vice President    1964</a:t>
            </a:r>
          </a:p>
          <a:p>
            <a:endParaRPr lang="en-US" dirty="0"/>
          </a:p>
        </p:txBody>
      </p:sp>
      <p:pic>
        <p:nvPicPr>
          <p:cNvPr id="5" name="Picture 4" descr="2012-634843764113505450-350_m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500438"/>
            <a:ext cx="6000792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President of Egypt  </a:t>
            </a:r>
            <a:r>
              <a:rPr lang="en-US" dirty="0" smtClean="0"/>
              <a:t>1970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220px-Anwar_Sadat_cropp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500174"/>
            <a:ext cx="4500594" cy="4572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Corrective </a:t>
            </a:r>
            <a:r>
              <a:rPr lang="en-US" b="1" dirty="0" smtClean="0"/>
              <a:t>Revolution</a:t>
            </a:r>
            <a:endParaRPr lang="en-US" b="1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928802"/>
            <a:ext cx="7000924" cy="39290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107</Words>
  <Application>Microsoft Office PowerPoint</Application>
  <PresentationFormat>On-screen Show (4:3)</PresentationFormat>
  <Paragraphs>28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Theme1</vt:lpstr>
      <vt:lpstr>Egyptian Nobel laureates </vt:lpstr>
      <vt:lpstr>Slide 2</vt:lpstr>
      <vt:lpstr>Slide 3</vt:lpstr>
      <vt:lpstr>Mohammed Anwar al-Sadat </vt:lpstr>
      <vt:lpstr>Slide 5</vt:lpstr>
      <vt:lpstr>Slide 6</vt:lpstr>
      <vt:lpstr>During Nasser presidency  </vt:lpstr>
      <vt:lpstr>President of Egypt  1970</vt:lpstr>
      <vt:lpstr>Corrective Revolution</vt:lpstr>
      <vt:lpstr>October war 1973</vt:lpstr>
      <vt:lpstr>Slide 11</vt:lpstr>
      <vt:lpstr>Slide 12</vt:lpstr>
      <vt:lpstr>Slide 13</vt:lpstr>
      <vt:lpstr>Going to Israel </vt:lpstr>
      <vt:lpstr>Slide 15</vt:lpstr>
      <vt:lpstr>Slide 16</vt:lpstr>
      <vt:lpstr>The Negotiations</vt:lpstr>
      <vt:lpstr>Slide 18</vt:lpstr>
      <vt:lpstr>Slide 19</vt:lpstr>
      <vt:lpstr>Slide 20</vt:lpstr>
      <vt:lpstr>Slide 21</vt:lpstr>
      <vt:lpstr>Slide 22</vt:lpstr>
      <vt:lpstr>Slide 23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Nobel laureates </dc:title>
  <dc:creator>USER</dc:creator>
  <cp:lastModifiedBy>USER</cp:lastModifiedBy>
  <cp:revision>3</cp:revision>
  <dcterms:created xsi:type="dcterms:W3CDTF">2013-03-02T10:47:06Z</dcterms:created>
  <dcterms:modified xsi:type="dcterms:W3CDTF">2013-03-02T13:11:32Z</dcterms:modified>
</cp:coreProperties>
</file>