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86" r:id="rId12"/>
    <p:sldId id="287" r:id="rId13"/>
    <p:sldId id="289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6" r:id="rId23"/>
    <p:sldId id="277" r:id="rId24"/>
    <p:sldId id="290" r:id="rId25"/>
    <p:sldId id="278" r:id="rId26"/>
    <p:sldId id="281" r:id="rId27"/>
    <p:sldId id="279" r:id="rId28"/>
    <p:sldId id="283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2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5013960"/>
            <a:ext cx="3200400" cy="731520"/>
          </a:xfrm>
          <a:prstGeom prst="rect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4282440"/>
            <a:ext cx="3200400" cy="731520"/>
          </a:xfrm>
          <a:prstGeom prst="rect">
            <a:avLst/>
          </a:prstGeom>
          <a:pattFill prst="sphere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3550920"/>
            <a:ext cx="3200400" cy="731520"/>
          </a:xfrm>
          <a:prstGeom prst="rect">
            <a:avLst/>
          </a:prstGeom>
          <a:pattFill prst="sphere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2819400"/>
            <a:ext cx="3200400" cy="731520"/>
          </a:xfrm>
          <a:prstGeom prst="rect">
            <a:avLst/>
          </a:prstGeom>
          <a:pattFill prst="sphere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99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8600" y="4038600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191000"/>
            <a:ext cx="5334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78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3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Nasser</cp:lastModifiedBy>
  <cp:revision>69</cp:revision>
  <dcterms:created xsi:type="dcterms:W3CDTF">2006-08-16T00:00:00Z</dcterms:created>
  <dcterms:modified xsi:type="dcterms:W3CDTF">2013-02-22T17:37:45Z</dcterms:modified>
</cp:coreProperties>
</file>