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84" r:id="rId22"/>
    <p:sldId id="276" r:id="rId23"/>
    <p:sldId id="281" r:id="rId24"/>
    <p:sldId id="282" r:id="rId25"/>
    <p:sldId id="277" r:id="rId26"/>
    <p:sldId id="285" r:id="rId27"/>
    <p:sldId id="278" r:id="rId28"/>
    <p:sldId id="279" r:id="rId29"/>
    <p:sldId id="286" r:id="rId30"/>
    <p:sldId id="287" r:id="rId31"/>
    <p:sldId id="288" r:id="rId32"/>
    <p:sldId id="289" r:id="rId33"/>
    <p:sldId id="291" r:id="rId34"/>
    <p:sldId id="290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4343C-3E7F-4C75-B3B2-E13138E189CF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EG"/>
        </a:p>
      </dgm:t>
    </dgm:pt>
    <dgm:pt modelId="{0FFE94F7-425E-4EB7-9726-30C2022F238A}">
      <dgm:prSet phldrT="[Text]"/>
      <dgm:spPr/>
      <dgm:t>
        <a:bodyPr/>
        <a:lstStyle/>
        <a:p>
          <a:pPr rtl="1"/>
          <a:r>
            <a:rPr lang="ar-EG" dirty="0" smtClean="0"/>
            <a:t>برنامج الترقية الصحية</a:t>
          </a:r>
          <a:endParaRPr lang="ar-EG" dirty="0"/>
        </a:p>
      </dgm:t>
    </dgm:pt>
    <dgm:pt modelId="{C59DDAA1-740E-4DCA-91CF-EF6C4EC29EA8}" type="parTrans" cxnId="{1A54ED44-2D4C-429C-A8AD-862CDD1CC520}">
      <dgm:prSet/>
      <dgm:spPr/>
      <dgm:t>
        <a:bodyPr/>
        <a:lstStyle/>
        <a:p>
          <a:pPr rtl="1"/>
          <a:endParaRPr lang="ar-EG"/>
        </a:p>
      </dgm:t>
    </dgm:pt>
    <dgm:pt modelId="{19B6D8B3-72D2-470F-9576-D246789EC814}" type="sibTrans" cxnId="{1A54ED44-2D4C-429C-A8AD-862CDD1CC520}">
      <dgm:prSet/>
      <dgm:spPr/>
      <dgm:t>
        <a:bodyPr/>
        <a:lstStyle/>
        <a:p>
          <a:pPr rtl="1"/>
          <a:endParaRPr lang="ar-EG"/>
        </a:p>
      </dgm:t>
    </dgm:pt>
    <dgm:pt modelId="{56DF8217-FCB3-4098-91C9-C07B6671F2F1}">
      <dgm:prSet phldrT="[Text]"/>
      <dgm:spPr/>
      <dgm:t>
        <a:bodyPr/>
        <a:lstStyle/>
        <a:p>
          <a:pPr rtl="1"/>
          <a:r>
            <a:rPr lang="ar-EG" dirty="0" smtClean="0"/>
            <a:t>حجاج بصحة أفضل</a:t>
          </a:r>
          <a:endParaRPr lang="ar-EG" dirty="0"/>
        </a:p>
      </dgm:t>
    </dgm:pt>
    <dgm:pt modelId="{A7FE3C04-0283-4DC4-AC42-AF5700242C43}" type="parTrans" cxnId="{FF67CBE5-FD65-43C3-8898-A31965EDA89B}">
      <dgm:prSet/>
      <dgm:spPr/>
      <dgm:t>
        <a:bodyPr/>
        <a:lstStyle/>
        <a:p>
          <a:pPr rtl="1"/>
          <a:endParaRPr lang="ar-EG"/>
        </a:p>
      </dgm:t>
    </dgm:pt>
    <dgm:pt modelId="{A18DEEB6-F872-4585-A3E3-9ADF66EDA3D6}" type="sibTrans" cxnId="{FF67CBE5-FD65-43C3-8898-A31965EDA89B}">
      <dgm:prSet/>
      <dgm:spPr/>
      <dgm:t>
        <a:bodyPr/>
        <a:lstStyle/>
        <a:p>
          <a:pPr rtl="1"/>
          <a:endParaRPr lang="ar-EG"/>
        </a:p>
      </dgm:t>
    </dgm:pt>
    <dgm:pt modelId="{34E3E5BF-2956-49AD-8236-0E24609CB2A2}">
      <dgm:prSet phldrT="[Text]"/>
      <dgm:spPr/>
      <dgm:t>
        <a:bodyPr/>
        <a:lstStyle/>
        <a:p>
          <a:pPr rtl="1"/>
          <a:r>
            <a:rPr lang="ar-EG" dirty="0" smtClean="0"/>
            <a:t>اعرف دواك</a:t>
          </a:r>
          <a:endParaRPr lang="ar-EG" dirty="0"/>
        </a:p>
      </dgm:t>
    </dgm:pt>
    <dgm:pt modelId="{6FE53C2E-1260-456C-9609-094F4237F70B}" type="parTrans" cxnId="{241F2947-DFA2-4040-B70D-BEE3631867F2}">
      <dgm:prSet/>
      <dgm:spPr/>
      <dgm:t>
        <a:bodyPr/>
        <a:lstStyle/>
        <a:p>
          <a:pPr rtl="1"/>
          <a:endParaRPr lang="ar-EG"/>
        </a:p>
      </dgm:t>
    </dgm:pt>
    <dgm:pt modelId="{808C2FC0-FC72-4439-AEEC-BEDF9FE8A7AD}" type="sibTrans" cxnId="{241F2947-DFA2-4040-B70D-BEE3631867F2}">
      <dgm:prSet/>
      <dgm:spPr/>
      <dgm:t>
        <a:bodyPr/>
        <a:lstStyle/>
        <a:p>
          <a:pPr rtl="1"/>
          <a:endParaRPr lang="ar-EG"/>
        </a:p>
      </dgm:t>
    </dgm:pt>
    <dgm:pt modelId="{832CD65D-5040-4F0A-B10D-AD045C96CA47}" type="pres">
      <dgm:prSet presAssocID="{9AD4343C-3E7F-4C75-B3B2-E13138E189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EG"/>
        </a:p>
      </dgm:t>
    </dgm:pt>
    <dgm:pt modelId="{C4E9045C-F069-4A83-9582-22EB0331B4DA}" type="pres">
      <dgm:prSet presAssocID="{0FFE94F7-425E-4EB7-9726-30C2022F238A}" presName="singleCycle" presStyleCnt="0"/>
      <dgm:spPr/>
    </dgm:pt>
    <dgm:pt modelId="{C1A3A97D-E7B8-4768-B73D-4B9EEC7F7D28}" type="pres">
      <dgm:prSet presAssocID="{0FFE94F7-425E-4EB7-9726-30C2022F238A}" presName="singleCenter" presStyleLbl="node1" presStyleIdx="0" presStyleCnt="3" custScaleX="295308" custScaleY="183134" custLinFactNeighborX="4436" custLinFactNeighborY="-27718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EG"/>
        </a:p>
      </dgm:t>
    </dgm:pt>
    <dgm:pt modelId="{5A7E3F07-965B-4E17-BB59-F35200DBC219}" type="pres">
      <dgm:prSet presAssocID="{A7FE3C04-0283-4DC4-AC42-AF5700242C43}" presName="Name56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D108DEA6-7F5D-4BD5-A8F6-9ABC9CF88693}" type="pres">
      <dgm:prSet presAssocID="{56DF8217-FCB3-4098-91C9-C07B6671F2F1}" presName="text0" presStyleLbl="node1" presStyleIdx="1" presStyleCnt="3" custScaleX="270239" custRadScaleRad="127198" custRadScaleInc="13950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563456F-E6B8-4B7C-837F-724814DA1B62}" type="pres">
      <dgm:prSet presAssocID="{6FE53C2E-1260-456C-9609-094F4237F70B}" presName="Name56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52D1E5AE-5358-494D-B7FF-33C29F8BEB16}" type="pres">
      <dgm:prSet presAssocID="{34E3E5BF-2956-49AD-8236-0E24609CB2A2}" presName="text0" presStyleLbl="node1" presStyleIdx="2" presStyleCnt="3" custScaleX="323126" custRadScaleRad="120090" custRadScaleInc="5776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63A438CB-235B-49A1-B487-38F67B330D99}" type="presOf" srcId="{9AD4343C-3E7F-4C75-B3B2-E13138E189CF}" destId="{832CD65D-5040-4F0A-B10D-AD045C96CA47}" srcOrd="0" destOrd="0" presId="urn:microsoft.com/office/officeart/2008/layout/RadialCluster"/>
    <dgm:cxn modelId="{FD485A59-B426-4CC6-A85D-B09B8BE0B953}" type="presOf" srcId="{56DF8217-FCB3-4098-91C9-C07B6671F2F1}" destId="{D108DEA6-7F5D-4BD5-A8F6-9ABC9CF88693}" srcOrd="0" destOrd="0" presId="urn:microsoft.com/office/officeart/2008/layout/RadialCluster"/>
    <dgm:cxn modelId="{52C0C475-583B-4907-A7BE-FE536114D27B}" type="presOf" srcId="{A7FE3C04-0283-4DC4-AC42-AF5700242C43}" destId="{5A7E3F07-965B-4E17-BB59-F35200DBC219}" srcOrd="0" destOrd="0" presId="urn:microsoft.com/office/officeart/2008/layout/RadialCluster"/>
    <dgm:cxn modelId="{FF67CBE5-FD65-43C3-8898-A31965EDA89B}" srcId="{0FFE94F7-425E-4EB7-9726-30C2022F238A}" destId="{56DF8217-FCB3-4098-91C9-C07B6671F2F1}" srcOrd="0" destOrd="0" parTransId="{A7FE3C04-0283-4DC4-AC42-AF5700242C43}" sibTransId="{A18DEEB6-F872-4585-A3E3-9ADF66EDA3D6}"/>
    <dgm:cxn modelId="{BF8162C2-B639-4A2B-B7CE-A30602A15E23}" type="presOf" srcId="{6FE53C2E-1260-456C-9609-094F4237F70B}" destId="{B563456F-E6B8-4B7C-837F-724814DA1B62}" srcOrd="0" destOrd="0" presId="urn:microsoft.com/office/officeart/2008/layout/RadialCluster"/>
    <dgm:cxn modelId="{ED47F7A5-7DD8-4F5F-98D2-6CB4647DB6DD}" type="presOf" srcId="{0FFE94F7-425E-4EB7-9726-30C2022F238A}" destId="{C1A3A97D-E7B8-4768-B73D-4B9EEC7F7D28}" srcOrd="0" destOrd="0" presId="urn:microsoft.com/office/officeart/2008/layout/RadialCluster"/>
    <dgm:cxn modelId="{1A54ED44-2D4C-429C-A8AD-862CDD1CC520}" srcId="{9AD4343C-3E7F-4C75-B3B2-E13138E189CF}" destId="{0FFE94F7-425E-4EB7-9726-30C2022F238A}" srcOrd="0" destOrd="0" parTransId="{C59DDAA1-740E-4DCA-91CF-EF6C4EC29EA8}" sibTransId="{19B6D8B3-72D2-470F-9576-D246789EC814}"/>
    <dgm:cxn modelId="{8DFECF0A-3008-4BE8-8389-DDAF1BECF618}" type="presOf" srcId="{34E3E5BF-2956-49AD-8236-0E24609CB2A2}" destId="{52D1E5AE-5358-494D-B7FF-33C29F8BEB16}" srcOrd="0" destOrd="0" presId="urn:microsoft.com/office/officeart/2008/layout/RadialCluster"/>
    <dgm:cxn modelId="{241F2947-DFA2-4040-B70D-BEE3631867F2}" srcId="{0FFE94F7-425E-4EB7-9726-30C2022F238A}" destId="{34E3E5BF-2956-49AD-8236-0E24609CB2A2}" srcOrd="1" destOrd="0" parTransId="{6FE53C2E-1260-456C-9609-094F4237F70B}" sibTransId="{808C2FC0-FC72-4439-AEEC-BEDF9FE8A7AD}"/>
    <dgm:cxn modelId="{257E0655-9AF0-47FA-B971-E5DCD25DA3CF}" type="presParOf" srcId="{832CD65D-5040-4F0A-B10D-AD045C96CA47}" destId="{C4E9045C-F069-4A83-9582-22EB0331B4DA}" srcOrd="0" destOrd="0" presId="urn:microsoft.com/office/officeart/2008/layout/RadialCluster"/>
    <dgm:cxn modelId="{82D30C23-F0B8-4FF0-9413-E2CE73843056}" type="presParOf" srcId="{C4E9045C-F069-4A83-9582-22EB0331B4DA}" destId="{C1A3A97D-E7B8-4768-B73D-4B9EEC7F7D28}" srcOrd="0" destOrd="0" presId="urn:microsoft.com/office/officeart/2008/layout/RadialCluster"/>
    <dgm:cxn modelId="{1D5952E8-99AF-4F96-A73B-68DB1B54D266}" type="presParOf" srcId="{C4E9045C-F069-4A83-9582-22EB0331B4DA}" destId="{5A7E3F07-965B-4E17-BB59-F35200DBC219}" srcOrd="1" destOrd="0" presId="urn:microsoft.com/office/officeart/2008/layout/RadialCluster"/>
    <dgm:cxn modelId="{F7231B59-C10A-478D-9329-D35BF91223FC}" type="presParOf" srcId="{C4E9045C-F069-4A83-9582-22EB0331B4DA}" destId="{D108DEA6-7F5D-4BD5-A8F6-9ABC9CF88693}" srcOrd="2" destOrd="0" presId="urn:microsoft.com/office/officeart/2008/layout/RadialCluster"/>
    <dgm:cxn modelId="{D45E6A92-2D97-4424-B454-275F26081FC6}" type="presParOf" srcId="{C4E9045C-F069-4A83-9582-22EB0331B4DA}" destId="{B563456F-E6B8-4B7C-837F-724814DA1B62}" srcOrd="3" destOrd="0" presId="urn:microsoft.com/office/officeart/2008/layout/RadialCluster"/>
    <dgm:cxn modelId="{9DCC6AF8-5A5A-49EA-AB94-4A81ACE202E0}" type="presParOf" srcId="{C4E9045C-F069-4A83-9582-22EB0331B4DA}" destId="{52D1E5AE-5358-494D-B7FF-33C29F8BEB16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49D8D8-B01F-4DCC-A4F5-940E29A91919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rtl="1"/>
          <a:endParaRPr lang="ar-EG"/>
        </a:p>
      </dgm:t>
    </dgm:pt>
    <dgm:pt modelId="{02DEBE03-0CC2-4414-85E7-A8B17752EAF7}">
      <dgm:prSet phldrT="[Text]"/>
      <dgm:spPr/>
      <dgm:t>
        <a:bodyPr/>
        <a:lstStyle/>
        <a:p>
          <a:pPr rtl="1"/>
          <a:r>
            <a:rPr lang="ar-EG" dirty="0" smtClean="0"/>
            <a:t>اعرف دواك (3154)</a:t>
          </a:r>
          <a:endParaRPr lang="ar-EG" dirty="0"/>
        </a:p>
      </dgm:t>
    </dgm:pt>
    <dgm:pt modelId="{7C0B1D51-3C77-4F1B-81C4-A4B723E04CB5}" type="parTrans" cxnId="{C0C4B65B-C5AE-452B-AA84-41BB614F2CDE}">
      <dgm:prSet/>
      <dgm:spPr/>
      <dgm:t>
        <a:bodyPr/>
        <a:lstStyle/>
        <a:p>
          <a:pPr rtl="1"/>
          <a:endParaRPr lang="ar-EG"/>
        </a:p>
      </dgm:t>
    </dgm:pt>
    <dgm:pt modelId="{B151E14B-345F-4B4F-A20D-BEA60A147710}" type="sibTrans" cxnId="{C0C4B65B-C5AE-452B-AA84-41BB614F2CDE}">
      <dgm:prSet/>
      <dgm:spPr/>
      <dgm:t>
        <a:bodyPr/>
        <a:lstStyle/>
        <a:p>
          <a:pPr rtl="1"/>
          <a:endParaRPr lang="ar-EG"/>
        </a:p>
      </dgm:t>
    </dgm:pt>
    <dgm:pt modelId="{65FFCD07-D97B-4089-97BA-83959B95EC5C}">
      <dgm:prSet phldrT="[Text]"/>
      <dgm:spPr/>
      <dgm:t>
        <a:bodyPr/>
        <a:lstStyle/>
        <a:p>
          <a:pPr rtl="1"/>
          <a:r>
            <a:rPr lang="ar-EG" dirty="0" smtClean="0"/>
            <a:t>دور المسنين (150)</a:t>
          </a:r>
          <a:endParaRPr lang="ar-EG" dirty="0"/>
        </a:p>
      </dgm:t>
    </dgm:pt>
    <dgm:pt modelId="{5F446015-5B04-4360-B583-7085F921B646}" type="parTrans" cxnId="{85460E28-368F-4BE4-9942-4949F8E53E15}">
      <dgm:prSet/>
      <dgm:spPr/>
      <dgm:t>
        <a:bodyPr/>
        <a:lstStyle/>
        <a:p>
          <a:pPr rtl="1"/>
          <a:endParaRPr lang="ar-EG"/>
        </a:p>
      </dgm:t>
    </dgm:pt>
    <dgm:pt modelId="{868BC69B-8625-4E1F-AF0A-CD221A2B1B86}" type="sibTrans" cxnId="{85460E28-368F-4BE4-9942-4949F8E53E15}">
      <dgm:prSet/>
      <dgm:spPr/>
      <dgm:t>
        <a:bodyPr/>
        <a:lstStyle/>
        <a:p>
          <a:pPr rtl="1"/>
          <a:endParaRPr lang="ar-EG"/>
        </a:p>
      </dgm:t>
    </dgm:pt>
    <dgm:pt modelId="{E4265A85-A55F-4910-9628-C62227749CCD}">
      <dgm:prSet phldrT="[Text]"/>
      <dgm:spPr/>
      <dgm:t>
        <a:bodyPr/>
        <a:lstStyle/>
        <a:p>
          <a:pPr rtl="1"/>
          <a:r>
            <a:rPr lang="ar-EG" dirty="0" smtClean="0"/>
            <a:t>حملات توعية (1380</a:t>
          </a:r>
          <a:endParaRPr lang="ar-EG" dirty="0"/>
        </a:p>
      </dgm:t>
    </dgm:pt>
    <dgm:pt modelId="{9326E500-5B36-40C8-8FE0-212A88D9A564}" type="parTrans" cxnId="{2C8612B8-F32E-4B79-AB7B-C2A269FF541B}">
      <dgm:prSet/>
      <dgm:spPr/>
      <dgm:t>
        <a:bodyPr/>
        <a:lstStyle/>
        <a:p>
          <a:pPr rtl="1"/>
          <a:endParaRPr lang="ar-EG"/>
        </a:p>
      </dgm:t>
    </dgm:pt>
    <dgm:pt modelId="{091ACF93-1704-43AA-8256-B9DAD72E85DB}" type="sibTrans" cxnId="{2C8612B8-F32E-4B79-AB7B-C2A269FF541B}">
      <dgm:prSet/>
      <dgm:spPr/>
      <dgm:t>
        <a:bodyPr/>
        <a:lstStyle/>
        <a:p>
          <a:pPr rtl="1"/>
          <a:endParaRPr lang="ar-EG"/>
        </a:p>
      </dgm:t>
    </dgm:pt>
    <dgm:pt modelId="{6DFC84AB-0583-4975-816B-135ABCCC07A6}">
      <dgm:prSet phldrT="[Text]"/>
      <dgm:spPr/>
      <dgm:t>
        <a:bodyPr/>
        <a:lstStyle/>
        <a:p>
          <a:pPr rtl="1"/>
          <a:r>
            <a:rPr lang="ar-EG" dirty="0" smtClean="0"/>
            <a:t>ندوات ومحاضرات (200) </a:t>
          </a:r>
          <a:endParaRPr lang="ar-EG" dirty="0"/>
        </a:p>
      </dgm:t>
    </dgm:pt>
    <dgm:pt modelId="{61A60F6F-1B50-498C-8DCD-119BAFC38B9B}" type="parTrans" cxnId="{49189740-C378-4DDC-AD26-05BB1912F6B6}">
      <dgm:prSet/>
      <dgm:spPr/>
      <dgm:t>
        <a:bodyPr/>
        <a:lstStyle/>
        <a:p>
          <a:pPr rtl="1"/>
          <a:endParaRPr lang="ar-EG"/>
        </a:p>
      </dgm:t>
    </dgm:pt>
    <dgm:pt modelId="{366061EE-B1C6-41E6-A693-62F610BEF15D}" type="sibTrans" cxnId="{49189740-C378-4DDC-AD26-05BB1912F6B6}">
      <dgm:prSet/>
      <dgm:spPr/>
      <dgm:t>
        <a:bodyPr/>
        <a:lstStyle/>
        <a:p>
          <a:pPr rtl="1"/>
          <a:endParaRPr lang="ar-EG"/>
        </a:p>
      </dgm:t>
    </dgm:pt>
    <dgm:pt modelId="{B79C1810-87CE-46C7-A927-677921278A2E}">
      <dgm:prSet phldrT="[Text]"/>
      <dgm:spPr/>
      <dgm:t>
        <a:bodyPr/>
        <a:lstStyle/>
        <a:p>
          <a:pPr rtl="1"/>
          <a:r>
            <a:rPr lang="ar-EG" dirty="0" smtClean="0"/>
            <a:t>قوافل طبية (1424)</a:t>
          </a:r>
          <a:endParaRPr lang="ar-EG" dirty="0"/>
        </a:p>
      </dgm:t>
    </dgm:pt>
    <dgm:pt modelId="{87058690-7A8E-414D-990D-898D2AB554BB}" type="parTrans" cxnId="{4C5654C4-E192-4306-9D45-CFBDB40F3BA9}">
      <dgm:prSet/>
      <dgm:spPr/>
      <dgm:t>
        <a:bodyPr/>
        <a:lstStyle/>
        <a:p>
          <a:pPr rtl="1"/>
          <a:endParaRPr lang="ar-EG"/>
        </a:p>
      </dgm:t>
    </dgm:pt>
    <dgm:pt modelId="{A2FA90E2-DFC1-422A-BCC0-9B5F456A2D39}" type="sibTrans" cxnId="{4C5654C4-E192-4306-9D45-CFBDB40F3BA9}">
      <dgm:prSet/>
      <dgm:spPr/>
      <dgm:t>
        <a:bodyPr/>
        <a:lstStyle/>
        <a:p>
          <a:pPr rtl="1"/>
          <a:endParaRPr lang="ar-EG"/>
        </a:p>
      </dgm:t>
    </dgm:pt>
    <dgm:pt modelId="{F2D5417D-F21E-46FC-B8E4-66B297C283EC}" type="pres">
      <dgm:prSet presAssocID="{6649D8D8-B01F-4DCC-A4F5-940E29A919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7F8CC281-957E-487B-9E0C-BCFF05D2BA51}" type="pres">
      <dgm:prSet presAssocID="{02DEBE03-0CC2-4414-85E7-A8B17752EAF7}" presName="centerShape" presStyleLbl="node0" presStyleIdx="0" presStyleCnt="1"/>
      <dgm:spPr/>
      <dgm:t>
        <a:bodyPr/>
        <a:lstStyle/>
        <a:p>
          <a:pPr rtl="1"/>
          <a:endParaRPr lang="ar-EG"/>
        </a:p>
      </dgm:t>
    </dgm:pt>
    <dgm:pt modelId="{F54D2EF9-6AFD-4C08-90C4-3D215180560F}" type="pres">
      <dgm:prSet presAssocID="{5F446015-5B04-4360-B583-7085F921B646}" presName="parTrans" presStyleLbl="sibTrans2D1" presStyleIdx="0" presStyleCnt="4"/>
      <dgm:spPr/>
      <dgm:t>
        <a:bodyPr/>
        <a:lstStyle/>
        <a:p>
          <a:pPr rtl="1"/>
          <a:endParaRPr lang="ar-EG"/>
        </a:p>
      </dgm:t>
    </dgm:pt>
    <dgm:pt modelId="{C742D2E0-FA0C-41F3-AB89-977F0DB13947}" type="pres">
      <dgm:prSet presAssocID="{5F446015-5B04-4360-B583-7085F921B646}" presName="connectorText" presStyleLbl="sibTrans2D1" presStyleIdx="0" presStyleCnt="4"/>
      <dgm:spPr/>
      <dgm:t>
        <a:bodyPr/>
        <a:lstStyle/>
        <a:p>
          <a:pPr rtl="1"/>
          <a:endParaRPr lang="ar-EG"/>
        </a:p>
      </dgm:t>
    </dgm:pt>
    <dgm:pt modelId="{8BB4D334-DF40-42A9-A960-D998C3E178D3}" type="pres">
      <dgm:prSet presAssocID="{65FFCD07-D97B-4089-97BA-83959B95EC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5528B3E-A940-4606-8794-47206E5F3907}" type="pres">
      <dgm:prSet presAssocID="{9326E500-5B36-40C8-8FE0-212A88D9A564}" presName="parTrans" presStyleLbl="sibTrans2D1" presStyleIdx="1" presStyleCnt="4"/>
      <dgm:spPr/>
      <dgm:t>
        <a:bodyPr/>
        <a:lstStyle/>
        <a:p>
          <a:pPr rtl="1"/>
          <a:endParaRPr lang="ar-EG"/>
        </a:p>
      </dgm:t>
    </dgm:pt>
    <dgm:pt modelId="{25F33A96-3D39-4A4C-95A9-6A20CA0E2B53}" type="pres">
      <dgm:prSet presAssocID="{9326E500-5B36-40C8-8FE0-212A88D9A564}" presName="connectorText" presStyleLbl="sibTrans2D1" presStyleIdx="1" presStyleCnt="4"/>
      <dgm:spPr/>
      <dgm:t>
        <a:bodyPr/>
        <a:lstStyle/>
        <a:p>
          <a:pPr rtl="1"/>
          <a:endParaRPr lang="ar-EG"/>
        </a:p>
      </dgm:t>
    </dgm:pt>
    <dgm:pt modelId="{1B5F1E2A-EF59-46B1-A659-C7EF89CEA692}" type="pres">
      <dgm:prSet presAssocID="{E4265A85-A55F-4910-9628-C62227749C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2672EA0-A6AC-4C8A-9C26-2B3C2D95AEA0}" type="pres">
      <dgm:prSet presAssocID="{87058690-7A8E-414D-990D-898D2AB554BB}" presName="parTrans" presStyleLbl="sibTrans2D1" presStyleIdx="2" presStyleCnt="4"/>
      <dgm:spPr/>
      <dgm:t>
        <a:bodyPr/>
        <a:lstStyle/>
        <a:p>
          <a:pPr rtl="1"/>
          <a:endParaRPr lang="ar-EG"/>
        </a:p>
      </dgm:t>
    </dgm:pt>
    <dgm:pt modelId="{A52724A6-60D4-403A-8F74-F37060CE067E}" type="pres">
      <dgm:prSet presAssocID="{87058690-7A8E-414D-990D-898D2AB554BB}" presName="connectorText" presStyleLbl="sibTrans2D1" presStyleIdx="2" presStyleCnt="4"/>
      <dgm:spPr/>
      <dgm:t>
        <a:bodyPr/>
        <a:lstStyle/>
        <a:p>
          <a:pPr rtl="1"/>
          <a:endParaRPr lang="ar-EG"/>
        </a:p>
      </dgm:t>
    </dgm:pt>
    <dgm:pt modelId="{D4F59B21-55AC-4080-807C-7D67E0CF4314}" type="pres">
      <dgm:prSet presAssocID="{B79C1810-87CE-46C7-A927-677921278A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AAEF53D-47F9-42C7-9A48-8B96688D85C9}" type="pres">
      <dgm:prSet presAssocID="{61A60F6F-1B50-498C-8DCD-119BAFC38B9B}" presName="parTrans" presStyleLbl="sibTrans2D1" presStyleIdx="3" presStyleCnt="4"/>
      <dgm:spPr/>
      <dgm:t>
        <a:bodyPr/>
        <a:lstStyle/>
        <a:p>
          <a:pPr rtl="1"/>
          <a:endParaRPr lang="ar-EG"/>
        </a:p>
      </dgm:t>
    </dgm:pt>
    <dgm:pt modelId="{9C4E4658-01CB-4C4B-BCFD-D9A7E4FC16F7}" type="pres">
      <dgm:prSet presAssocID="{61A60F6F-1B50-498C-8DCD-119BAFC38B9B}" presName="connectorText" presStyleLbl="sibTrans2D1" presStyleIdx="3" presStyleCnt="4"/>
      <dgm:spPr/>
      <dgm:t>
        <a:bodyPr/>
        <a:lstStyle/>
        <a:p>
          <a:pPr rtl="1"/>
          <a:endParaRPr lang="ar-EG"/>
        </a:p>
      </dgm:t>
    </dgm:pt>
    <dgm:pt modelId="{9A41675B-1F9A-42C8-A4AF-37A6C4655754}" type="pres">
      <dgm:prSet presAssocID="{6DFC84AB-0583-4975-816B-135ABCCC07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ECC158D9-DC2A-42EE-9E43-7FEAF1850679}" type="presOf" srcId="{B79C1810-87CE-46C7-A927-677921278A2E}" destId="{D4F59B21-55AC-4080-807C-7D67E0CF4314}" srcOrd="0" destOrd="0" presId="urn:microsoft.com/office/officeart/2005/8/layout/radial5"/>
    <dgm:cxn modelId="{6F17737B-E674-4147-A8A6-D97BF6C7B6BB}" type="presOf" srcId="{5F446015-5B04-4360-B583-7085F921B646}" destId="{C742D2E0-FA0C-41F3-AB89-977F0DB13947}" srcOrd="1" destOrd="0" presId="urn:microsoft.com/office/officeart/2005/8/layout/radial5"/>
    <dgm:cxn modelId="{A5AB7EC9-DF27-49C9-ADAA-79BE74D729CB}" type="presOf" srcId="{02DEBE03-0CC2-4414-85E7-A8B17752EAF7}" destId="{7F8CC281-957E-487B-9E0C-BCFF05D2BA51}" srcOrd="0" destOrd="0" presId="urn:microsoft.com/office/officeart/2005/8/layout/radial5"/>
    <dgm:cxn modelId="{892A32A9-3B5F-4286-9E6A-08ECDA02D0D2}" type="presOf" srcId="{87058690-7A8E-414D-990D-898D2AB554BB}" destId="{C2672EA0-A6AC-4C8A-9C26-2B3C2D95AEA0}" srcOrd="0" destOrd="0" presId="urn:microsoft.com/office/officeart/2005/8/layout/radial5"/>
    <dgm:cxn modelId="{85460E28-368F-4BE4-9942-4949F8E53E15}" srcId="{02DEBE03-0CC2-4414-85E7-A8B17752EAF7}" destId="{65FFCD07-D97B-4089-97BA-83959B95EC5C}" srcOrd="0" destOrd="0" parTransId="{5F446015-5B04-4360-B583-7085F921B646}" sibTransId="{868BC69B-8625-4E1F-AF0A-CD221A2B1B86}"/>
    <dgm:cxn modelId="{49189740-C378-4DDC-AD26-05BB1912F6B6}" srcId="{02DEBE03-0CC2-4414-85E7-A8B17752EAF7}" destId="{6DFC84AB-0583-4975-816B-135ABCCC07A6}" srcOrd="3" destOrd="0" parTransId="{61A60F6F-1B50-498C-8DCD-119BAFC38B9B}" sibTransId="{366061EE-B1C6-41E6-A693-62F610BEF15D}"/>
    <dgm:cxn modelId="{ECAB0132-02DD-4EBA-83A4-ED60FB0E0074}" type="presOf" srcId="{9326E500-5B36-40C8-8FE0-212A88D9A564}" destId="{25528B3E-A940-4606-8794-47206E5F3907}" srcOrd="0" destOrd="0" presId="urn:microsoft.com/office/officeart/2005/8/layout/radial5"/>
    <dgm:cxn modelId="{C0C4B65B-C5AE-452B-AA84-41BB614F2CDE}" srcId="{6649D8D8-B01F-4DCC-A4F5-940E29A91919}" destId="{02DEBE03-0CC2-4414-85E7-A8B17752EAF7}" srcOrd="0" destOrd="0" parTransId="{7C0B1D51-3C77-4F1B-81C4-A4B723E04CB5}" sibTransId="{B151E14B-345F-4B4F-A20D-BEA60A147710}"/>
    <dgm:cxn modelId="{274E5232-F932-48D4-9241-3B21AEF28641}" type="presOf" srcId="{6649D8D8-B01F-4DCC-A4F5-940E29A91919}" destId="{F2D5417D-F21E-46FC-B8E4-66B297C283EC}" srcOrd="0" destOrd="0" presId="urn:microsoft.com/office/officeart/2005/8/layout/radial5"/>
    <dgm:cxn modelId="{C3D5BD75-6351-4C44-9FD0-35B9FD1018CB}" type="presOf" srcId="{61A60F6F-1B50-498C-8DCD-119BAFC38B9B}" destId="{CAAEF53D-47F9-42C7-9A48-8B96688D85C9}" srcOrd="0" destOrd="0" presId="urn:microsoft.com/office/officeart/2005/8/layout/radial5"/>
    <dgm:cxn modelId="{024D27C1-3277-4660-8EC8-955894043B9A}" type="presOf" srcId="{87058690-7A8E-414D-990D-898D2AB554BB}" destId="{A52724A6-60D4-403A-8F74-F37060CE067E}" srcOrd="1" destOrd="0" presId="urn:microsoft.com/office/officeart/2005/8/layout/radial5"/>
    <dgm:cxn modelId="{4C5654C4-E192-4306-9D45-CFBDB40F3BA9}" srcId="{02DEBE03-0CC2-4414-85E7-A8B17752EAF7}" destId="{B79C1810-87CE-46C7-A927-677921278A2E}" srcOrd="2" destOrd="0" parTransId="{87058690-7A8E-414D-990D-898D2AB554BB}" sibTransId="{A2FA90E2-DFC1-422A-BCC0-9B5F456A2D39}"/>
    <dgm:cxn modelId="{A9EEDCDC-A2DD-407D-9810-3DCD4D16ABA7}" type="presOf" srcId="{61A60F6F-1B50-498C-8DCD-119BAFC38B9B}" destId="{9C4E4658-01CB-4C4B-BCFD-D9A7E4FC16F7}" srcOrd="1" destOrd="0" presId="urn:microsoft.com/office/officeart/2005/8/layout/radial5"/>
    <dgm:cxn modelId="{740032C3-3176-48E7-A10F-8327F2BFFF32}" type="presOf" srcId="{E4265A85-A55F-4910-9628-C62227749CCD}" destId="{1B5F1E2A-EF59-46B1-A659-C7EF89CEA692}" srcOrd="0" destOrd="0" presId="urn:microsoft.com/office/officeart/2005/8/layout/radial5"/>
    <dgm:cxn modelId="{0C5ED4D9-3C8F-4875-ABB6-941801DDBC8C}" type="presOf" srcId="{6DFC84AB-0583-4975-816B-135ABCCC07A6}" destId="{9A41675B-1F9A-42C8-A4AF-37A6C4655754}" srcOrd="0" destOrd="0" presId="urn:microsoft.com/office/officeart/2005/8/layout/radial5"/>
    <dgm:cxn modelId="{0C8ABDFD-5D58-41A0-84C7-5CD1145FA7A4}" type="presOf" srcId="{65FFCD07-D97B-4089-97BA-83959B95EC5C}" destId="{8BB4D334-DF40-42A9-A960-D998C3E178D3}" srcOrd="0" destOrd="0" presId="urn:microsoft.com/office/officeart/2005/8/layout/radial5"/>
    <dgm:cxn modelId="{2C8612B8-F32E-4B79-AB7B-C2A269FF541B}" srcId="{02DEBE03-0CC2-4414-85E7-A8B17752EAF7}" destId="{E4265A85-A55F-4910-9628-C62227749CCD}" srcOrd="1" destOrd="0" parTransId="{9326E500-5B36-40C8-8FE0-212A88D9A564}" sibTransId="{091ACF93-1704-43AA-8256-B9DAD72E85DB}"/>
    <dgm:cxn modelId="{2C7561C6-6DC1-427D-AE70-350D4BB08EAA}" type="presOf" srcId="{5F446015-5B04-4360-B583-7085F921B646}" destId="{F54D2EF9-6AFD-4C08-90C4-3D215180560F}" srcOrd="0" destOrd="0" presId="urn:microsoft.com/office/officeart/2005/8/layout/radial5"/>
    <dgm:cxn modelId="{AA3550E4-E9BA-4124-97E9-2CED3C7E8B07}" type="presOf" srcId="{9326E500-5B36-40C8-8FE0-212A88D9A564}" destId="{25F33A96-3D39-4A4C-95A9-6A20CA0E2B53}" srcOrd="1" destOrd="0" presId="urn:microsoft.com/office/officeart/2005/8/layout/radial5"/>
    <dgm:cxn modelId="{5F9ED946-56E4-4AD5-AB9F-1155CD75B732}" type="presParOf" srcId="{F2D5417D-F21E-46FC-B8E4-66B297C283EC}" destId="{7F8CC281-957E-487B-9E0C-BCFF05D2BA51}" srcOrd="0" destOrd="0" presId="urn:microsoft.com/office/officeart/2005/8/layout/radial5"/>
    <dgm:cxn modelId="{D42BCD2E-6B1A-430E-AB53-A96E93C01C5D}" type="presParOf" srcId="{F2D5417D-F21E-46FC-B8E4-66B297C283EC}" destId="{F54D2EF9-6AFD-4C08-90C4-3D215180560F}" srcOrd="1" destOrd="0" presId="urn:microsoft.com/office/officeart/2005/8/layout/radial5"/>
    <dgm:cxn modelId="{5E36D964-85B5-431D-8E32-C57B03841028}" type="presParOf" srcId="{F54D2EF9-6AFD-4C08-90C4-3D215180560F}" destId="{C742D2E0-FA0C-41F3-AB89-977F0DB13947}" srcOrd="0" destOrd="0" presId="urn:microsoft.com/office/officeart/2005/8/layout/radial5"/>
    <dgm:cxn modelId="{2D5B1DD6-FF41-405E-AE09-6D7049A42FB6}" type="presParOf" srcId="{F2D5417D-F21E-46FC-B8E4-66B297C283EC}" destId="{8BB4D334-DF40-42A9-A960-D998C3E178D3}" srcOrd="2" destOrd="0" presId="urn:microsoft.com/office/officeart/2005/8/layout/radial5"/>
    <dgm:cxn modelId="{C0236772-11F5-4F85-8804-C21B25024BFC}" type="presParOf" srcId="{F2D5417D-F21E-46FC-B8E4-66B297C283EC}" destId="{25528B3E-A940-4606-8794-47206E5F3907}" srcOrd="3" destOrd="0" presId="urn:microsoft.com/office/officeart/2005/8/layout/radial5"/>
    <dgm:cxn modelId="{F9B48562-1F34-4419-BBF1-49C2633F9F0C}" type="presParOf" srcId="{25528B3E-A940-4606-8794-47206E5F3907}" destId="{25F33A96-3D39-4A4C-95A9-6A20CA0E2B53}" srcOrd="0" destOrd="0" presId="urn:microsoft.com/office/officeart/2005/8/layout/radial5"/>
    <dgm:cxn modelId="{BCE368B4-D62F-4CAB-AABB-DD5984042085}" type="presParOf" srcId="{F2D5417D-F21E-46FC-B8E4-66B297C283EC}" destId="{1B5F1E2A-EF59-46B1-A659-C7EF89CEA692}" srcOrd="4" destOrd="0" presId="urn:microsoft.com/office/officeart/2005/8/layout/radial5"/>
    <dgm:cxn modelId="{8E29B04E-4C06-4685-BD54-38DB51B7C774}" type="presParOf" srcId="{F2D5417D-F21E-46FC-B8E4-66B297C283EC}" destId="{C2672EA0-A6AC-4C8A-9C26-2B3C2D95AEA0}" srcOrd="5" destOrd="0" presId="urn:microsoft.com/office/officeart/2005/8/layout/radial5"/>
    <dgm:cxn modelId="{429A4D2D-CBA5-4B05-8483-6F5AECD91A31}" type="presParOf" srcId="{C2672EA0-A6AC-4C8A-9C26-2B3C2D95AEA0}" destId="{A52724A6-60D4-403A-8F74-F37060CE067E}" srcOrd="0" destOrd="0" presId="urn:microsoft.com/office/officeart/2005/8/layout/radial5"/>
    <dgm:cxn modelId="{CF4D7D4A-04CC-4FF2-9D95-028D85EBED22}" type="presParOf" srcId="{F2D5417D-F21E-46FC-B8E4-66B297C283EC}" destId="{D4F59B21-55AC-4080-807C-7D67E0CF4314}" srcOrd="6" destOrd="0" presId="urn:microsoft.com/office/officeart/2005/8/layout/radial5"/>
    <dgm:cxn modelId="{46AA8FD7-019E-45BE-9B21-32BA21C748FE}" type="presParOf" srcId="{F2D5417D-F21E-46FC-B8E4-66B297C283EC}" destId="{CAAEF53D-47F9-42C7-9A48-8B96688D85C9}" srcOrd="7" destOrd="0" presId="urn:microsoft.com/office/officeart/2005/8/layout/radial5"/>
    <dgm:cxn modelId="{16FB6FEC-53F0-43E4-B68D-4C85AB121A6B}" type="presParOf" srcId="{CAAEF53D-47F9-42C7-9A48-8B96688D85C9}" destId="{9C4E4658-01CB-4C4B-BCFD-D9A7E4FC16F7}" srcOrd="0" destOrd="0" presId="urn:microsoft.com/office/officeart/2005/8/layout/radial5"/>
    <dgm:cxn modelId="{D61F1216-0442-47F8-9447-C6503FDD1AFC}" type="presParOf" srcId="{F2D5417D-F21E-46FC-B8E4-66B297C283EC}" destId="{9A41675B-1F9A-42C8-A4AF-37A6C465575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3A97D-E7B8-4768-B73D-4B9EEC7F7D28}">
      <dsp:nvSpPr>
        <dsp:cNvPr id="0" name=""/>
        <dsp:cNvSpPr/>
      </dsp:nvSpPr>
      <dsp:spPr>
        <a:xfrm>
          <a:off x="1391814" y="15767"/>
          <a:ext cx="3600395" cy="22327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dirty="0" smtClean="0"/>
            <a:t>برنامج الترقية الصحية</a:t>
          </a:r>
          <a:endParaRPr lang="ar-EG" sz="3500" kern="1200" dirty="0"/>
        </a:p>
      </dsp:txBody>
      <dsp:txXfrm>
        <a:off x="1500809" y="124762"/>
        <a:ext cx="3382405" cy="2014779"/>
      </dsp:txXfrm>
    </dsp:sp>
    <dsp:sp modelId="{5A7E3F07-965B-4E17-BB59-F35200DBC219}">
      <dsp:nvSpPr>
        <dsp:cNvPr id="0" name=""/>
        <dsp:cNvSpPr/>
      </dsp:nvSpPr>
      <dsp:spPr>
        <a:xfrm rot="3229545">
          <a:off x="3862232" y="2536314"/>
          <a:ext cx="7130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300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8DEA6-7F5D-4BD5-A8F6-9ABC9CF88693}">
      <dsp:nvSpPr>
        <dsp:cNvPr id="0" name=""/>
        <dsp:cNvSpPr/>
      </dsp:nvSpPr>
      <dsp:spPr>
        <a:xfrm>
          <a:off x="3624059" y="2824091"/>
          <a:ext cx="2207485" cy="8168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kern="1200" dirty="0" smtClean="0"/>
            <a:t>حجاج بصحة أفضل</a:t>
          </a:r>
          <a:endParaRPr lang="ar-EG" sz="2500" kern="1200" dirty="0"/>
        </a:p>
      </dsp:txBody>
      <dsp:txXfrm>
        <a:off x="3663935" y="2863967"/>
        <a:ext cx="2127733" cy="737112"/>
      </dsp:txXfrm>
    </dsp:sp>
    <dsp:sp modelId="{B563456F-E6B8-4B7C-837F-724814DA1B62}">
      <dsp:nvSpPr>
        <dsp:cNvPr id="0" name=""/>
        <dsp:cNvSpPr/>
      </dsp:nvSpPr>
      <dsp:spPr>
        <a:xfrm rot="7719072">
          <a:off x="1700533" y="2536316"/>
          <a:ext cx="7369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698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1E5AE-5358-494D-B7FF-33C29F8BEB16}">
      <dsp:nvSpPr>
        <dsp:cNvPr id="0" name=""/>
        <dsp:cNvSpPr/>
      </dsp:nvSpPr>
      <dsp:spPr>
        <a:xfrm>
          <a:off x="192478" y="2824096"/>
          <a:ext cx="2639499" cy="8168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dirty="0" smtClean="0"/>
            <a:t>اعرف دواك</a:t>
          </a:r>
          <a:endParaRPr lang="ar-EG" sz="3500" kern="1200" dirty="0"/>
        </a:p>
      </dsp:txBody>
      <dsp:txXfrm>
        <a:off x="232354" y="2863972"/>
        <a:ext cx="2559747" cy="73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CC281-957E-487B-9E0C-BCFF05D2BA51}">
      <dsp:nvSpPr>
        <dsp:cNvPr id="0" name=""/>
        <dsp:cNvSpPr/>
      </dsp:nvSpPr>
      <dsp:spPr>
        <a:xfrm>
          <a:off x="1779988" y="2196429"/>
          <a:ext cx="1268388" cy="12683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100" kern="1200" dirty="0" smtClean="0"/>
            <a:t>اعرف دواك (3154)</a:t>
          </a:r>
          <a:endParaRPr lang="ar-EG" sz="2100" kern="1200" dirty="0"/>
        </a:p>
      </dsp:txBody>
      <dsp:txXfrm>
        <a:off x="1965739" y="2382180"/>
        <a:ext cx="896886" cy="896886"/>
      </dsp:txXfrm>
    </dsp:sp>
    <dsp:sp modelId="{F54D2EF9-6AFD-4C08-90C4-3D215180560F}">
      <dsp:nvSpPr>
        <dsp:cNvPr id="0" name=""/>
        <dsp:cNvSpPr/>
      </dsp:nvSpPr>
      <dsp:spPr>
        <a:xfrm rot="16200000">
          <a:off x="2279343" y="1734022"/>
          <a:ext cx="269677" cy="431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700" kern="1200"/>
        </a:p>
      </dsp:txBody>
      <dsp:txXfrm>
        <a:off x="2319795" y="1860724"/>
        <a:ext cx="188774" cy="258752"/>
      </dsp:txXfrm>
    </dsp:sp>
    <dsp:sp modelId="{8BB4D334-DF40-42A9-A960-D998C3E178D3}">
      <dsp:nvSpPr>
        <dsp:cNvPr id="0" name=""/>
        <dsp:cNvSpPr/>
      </dsp:nvSpPr>
      <dsp:spPr>
        <a:xfrm>
          <a:off x="1779988" y="419214"/>
          <a:ext cx="1268388" cy="12683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kern="1200" dirty="0" smtClean="0"/>
            <a:t>دور المسنين (150)</a:t>
          </a:r>
          <a:endParaRPr lang="ar-EG" sz="1700" kern="1200" dirty="0"/>
        </a:p>
      </dsp:txBody>
      <dsp:txXfrm>
        <a:off x="1965739" y="604965"/>
        <a:ext cx="896886" cy="896886"/>
      </dsp:txXfrm>
    </dsp:sp>
    <dsp:sp modelId="{25528B3E-A940-4606-8794-47206E5F3907}">
      <dsp:nvSpPr>
        <dsp:cNvPr id="0" name=""/>
        <dsp:cNvSpPr/>
      </dsp:nvSpPr>
      <dsp:spPr>
        <a:xfrm>
          <a:off x="3160318" y="2614997"/>
          <a:ext cx="269677" cy="431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700" kern="1200"/>
        </a:p>
      </dsp:txBody>
      <dsp:txXfrm>
        <a:off x="3160318" y="2701247"/>
        <a:ext cx="188774" cy="258752"/>
      </dsp:txXfrm>
    </dsp:sp>
    <dsp:sp modelId="{1B5F1E2A-EF59-46B1-A659-C7EF89CEA692}">
      <dsp:nvSpPr>
        <dsp:cNvPr id="0" name=""/>
        <dsp:cNvSpPr/>
      </dsp:nvSpPr>
      <dsp:spPr>
        <a:xfrm>
          <a:off x="3557203" y="2196429"/>
          <a:ext cx="1268388" cy="1268388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kern="1200" dirty="0" smtClean="0"/>
            <a:t>حملات توعية (1380</a:t>
          </a:r>
          <a:endParaRPr lang="ar-EG" sz="1700" kern="1200" dirty="0"/>
        </a:p>
      </dsp:txBody>
      <dsp:txXfrm>
        <a:off x="3742954" y="2382180"/>
        <a:ext cx="896886" cy="896886"/>
      </dsp:txXfrm>
    </dsp:sp>
    <dsp:sp modelId="{C2672EA0-A6AC-4C8A-9C26-2B3C2D95AEA0}">
      <dsp:nvSpPr>
        <dsp:cNvPr id="0" name=""/>
        <dsp:cNvSpPr/>
      </dsp:nvSpPr>
      <dsp:spPr>
        <a:xfrm rot="5400000">
          <a:off x="2279343" y="3495973"/>
          <a:ext cx="269677" cy="431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700" kern="1200"/>
        </a:p>
      </dsp:txBody>
      <dsp:txXfrm>
        <a:off x="2319795" y="3541772"/>
        <a:ext cx="188774" cy="258752"/>
      </dsp:txXfrm>
    </dsp:sp>
    <dsp:sp modelId="{D4F59B21-55AC-4080-807C-7D67E0CF4314}">
      <dsp:nvSpPr>
        <dsp:cNvPr id="0" name=""/>
        <dsp:cNvSpPr/>
      </dsp:nvSpPr>
      <dsp:spPr>
        <a:xfrm>
          <a:off x="1779988" y="3973644"/>
          <a:ext cx="1268388" cy="1268388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kern="1200" dirty="0" smtClean="0"/>
            <a:t>قوافل طبية (1424)</a:t>
          </a:r>
          <a:endParaRPr lang="ar-EG" sz="1700" kern="1200" dirty="0"/>
        </a:p>
      </dsp:txBody>
      <dsp:txXfrm>
        <a:off x="1965739" y="4159395"/>
        <a:ext cx="896886" cy="896886"/>
      </dsp:txXfrm>
    </dsp:sp>
    <dsp:sp modelId="{CAAEF53D-47F9-42C7-9A48-8B96688D85C9}">
      <dsp:nvSpPr>
        <dsp:cNvPr id="0" name=""/>
        <dsp:cNvSpPr/>
      </dsp:nvSpPr>
      <dsp:spPr>
        <a:xfrm rot="10800000">
          <a:off x="1398368" y="2614997"/>
          <a:ext cx="269677" cy="431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700" kern="1200"/>
        </a:p>
      </dsp:txBody>
      <dsp:txXfrm rot="10800000">
        <a:off x="1479271" y="2701247"/>
        <a:ext cx="188774" cy="258752"/>
      </dsp:txXfrm>
    </dsp:sp>
    <dsp:sp modelId="{9A41675B-1F9A-42C8-A4AF-37A6C4655754}">
      <dsp:nvSpPr>
        <dsp:cNvPr id="0" name=""/>
        <dsp:cNvSpPr/>
      </dsp:nvSpPr>
      <dsp:spPr>
        <a:xfrm>
          <a:off x="2772" y="2196429"/>
          <a:ext cx="1268388" cy="126838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kern="1200" dirty="0" smtClean="0"/>
            <a:t>ندوات ومحاضرات (200) </a:t>
          </a:r>
          <a:endParaRPr lang="ar-EG" sz="1700" kern="1200" dirty="0"/>
        </a:p>
      </dsp:txBody>
      <dsp:txXfrm>
        <a:off x="188523" y="2382180"/>
        <a:ext cx="896886" cy="89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76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382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18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98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706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639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046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471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4808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2390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483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91EA-B730-4DB2-94B0-C9FBB06F7EB7}" type="datetimeFigureOut">
              <a:rPr lang="ar-EG" smtClean="0"/>
              <a:t>20/05/1434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A6D4-E9EB-4C0E-AA5B-8929D32264C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997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03151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8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43192" cy="792088"/>
          </a:xfrm>
        </p:spPr>
        <p:txBody>
          <a:bodyPr>
            <a:normAutofit/>
          </a:bodyPr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دور المسنين</a:t>
            </a:r>
            <a:endParaRPr lang="ar-E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دار محمد رجب</a:t>
            </a:r>
          </a:p>
          <a:p>
            <a:r>
              <a:rPr lang="ar-EG" dirty="0" smtClean="0"/>
              <a:t>عدد المستفيدين: 30</a:t>
            </a:r>
          </a:p>
          <a:p>
            <a:endParaRPr lang="ar-EG" dirty="0" smtClean="0"/>
          </a:p>
          <a:p>
            <a:endParaRPr lang="ar-EG" dirty="0"/>
          </a:p>
          <a:p>
            <a:r>
              <a:rPr lang="ar-EG" b="1" dirty="0" smtClean="0"/>
              <a:t>دار الهنا</a:t>
            </a:r>
          </a:p>
          <a:p>
            <a:r>
              <a:rPr lang="ar-EG" dirty="0" smtClean="0"/>
              <a:t>عدد المستفيدين: 20</a:t>
            </a:r>
          </a:p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935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دور المسنين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نادي المهندسين بالتعاون مع بنك الدواء</a:t>
            </a:r>
          </a:p>
          <a:p>
            <a:r>
              <a:rPr lang="ar-EG" dirty="0" smtClean="0"/>
              <a:t>عدد المستفيدين:100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256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حملات توعية</a:t>
            </a:r>
            <a:endParaRPr lang="ar-E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منطقة البنجر-الناصرية</a:t>
            </a:r>
          </a:p>
          <a:p>
            <a:r>
              <a:rPr lang="ar-EG" dirty="0" smtClean="0"/>
              <a:t>بالتعاون مع جمعية مروة الشربيني</a:t>
            </a:r>
          </a:p>
          <a:p>
            <a:r>
              <a:rPr lang="ar-EG" dirty="0" smtClean="0"/>
              <a:t>الموضوع:مرض السكر</a:t>
            </a:r>
          </a:p>
          <a:p>
            <a:r>
              <a:rPr lang="ar-EG" dirty="0" smtClean="0"/>
              <a:t>عدد المستفيدين:20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365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488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حملات توعية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كارفور سيتي سنتر على مدار يومين</a:t>
            </a:r>
          </a:p>
          <a:p>
            <a:r>
              <a:rPr lang="ar-EG" dirty="0" smtClean="0"/>
              <a:t>بالتعاون مع بنك الدواء وأسرة الصفوة بكلية الصيدلة</a:t>
            </a:r>
          </a:p>
          <a:p>
            <a:r>
              <a:rPr lang="ar-EG" dirty="0" smtClean="0"/>
              <a:t>الموضوع:الأخطاء الشائعة في استخدام الأدوية</a:t>
            </a:r>
          </a:p>
          <a:p>
            <a:r>
              <a:rPr lang="ar-EG" dirty="0" smtClean="0"/>
              <a:t>عدد المستفيدين:1300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270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456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836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467"/>
          </a:xfrm>
        </p:spPr>
      </p:pic>
    </p:spTree>
    <p:extLst>
      <p:ext uri="{BB962C8B-B14F-4D97-AF65-F5344CB8AC3E}">
        <p14:creationId xmlns:p14="http://schemas.microsoft.com/office/powerpoint/2010/main" val="37232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حملات توعية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مستوصف صدر المعمورة</a:t>
            </a:r>
            <a:r>
              <a:rPr lang="ar-EG" dirty="0" smtClean="0"/>
              <a:t> ( أغسطس 2012)</a:t>
            </a:r>
          </a:p>
          <a:p>
            <a:r>
              <a:rPr lang="ar-EG" dirty="0" smtClean="0"/>
              <a:t>الموضوع:الأخطاء الشائعة في استخدام الأدوية</a:t>
            </a:r>
          </a:p>
          <a:p>
            <a:r>
              <a:rPr lang="ar-EG" dirty="0" smtClean="0"/>
              <a:t>عدد المستفيدين: 30</a:t>
            </a:r>
          </a:p>
          <a:p>
            <a:endParaRPr lang="ar-EG" dirty="0"/>
          </a:p>
          <a:p>
            <a:r>
              <a:rPr lang="ar-EG" b="1" dirty="0" smtClean="0"/>
              <a:t>مستوصف صدر المعمورة</a:t>
            </a:r>
            <a:r>
              <a:rPr lang="ar-EG" dirty="0" smtClean="0"/>
              <a:t> ( سبتمبر 2012)</a:t>
            </a:r>
          </a:p>
          <a:p>
            <a:r>
              <a:rPr lang="ar-EG" dirty="0" smtClean="0"/>
              <a:t>الموضوع:الأمراض الصدرية</a:t>
            </a:r>
          </a:p>
          <a:p>
            <a:r>
              <a:rPr lang="ar-EG" dirty="0" smtClean="0"/>
              <a:t>عدد المستفيدين: 30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791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قوافل طبية</a:t>
            </a:r>
            <a:endParaRPr lang="ar-E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السيوف بحري</a:t>
            </a:r>
          </a:p>
          <a:p>
            <a:r>
              <a:rPr lang="ar-EG" dirty="0" smtClean="0"/>
              <a:t>بالتعاون مع جمعية السيوف بحري و4 من أسرة الصفوة بكلية الصيدلة</a:t>
            </a:r>
          </a:p>
          <a:p>
            <a:r>
              <a:rPr lang="ar-EG" dirty="0" smtClean="0"/>
              <a:t>عدد المستفيدين:200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490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حجاج بصحة أفضل</a:t>
            </a:r>
            <a:endParaRPr lang="ar-E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إجمالي عدد المستفيدين:675 حاج</a:t>
            </a:r>
          </a:p>
          <a:p>
            <a:r>
              <a:rPr lang="ar-EG" dirty="0" smtClean="0"/>
              <a:t>عدد الفعاليات: 3</a:t>
            </a: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59401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905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قوافل طبية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الناصرية</a:t>
            </a:r>
          </a:p>
          <a:p>
            <a:r>
              <a:rPr lang="ar-EG" dirty="0" smtClean="0"/>
              <a:t>بالتعاون مع الحزب المصري الديمقر</a:t>
            </a:r>
            <a:r>
              <a:rPr lang="ar-EG" b="1" dirty="0" smtClean="0"/>
              <a:t>ا</a:t>
            </a:r>
            <a:r>
              <a:rPr lang="ar-EG" dirty="0" smtClean="0"/>
              <a:t>طي الإجتماعي</a:t>
            </a:r>
          </a:p>
          <a:p>
            <a:r>
              <a:rPr lang="ar-EG" dirty="0" smtClean="0"/>
              <a:t>عدد المستفيدين:470</a:t>
            </a:r>
          </a:p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757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" y="0"/>
            <a:ext cx="9111704" cy="6858000"/>
          </a:xfrm>
        </p:spPr>
      </p:pic>
    </p:spTree>
    <p:extLst>
      <p:ext uri="{BB962C8B-B14F-4D97-AF65-F5344CB8AC3E}">
        <p14:creationId xmlns:p14="http://schemas.microsoft.com/office/powerpoint/2010/main" val="10156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9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قوافل طبية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أبيس</a:t>
            </a:r>
          </a:p>
          <a:p>
            <a:r>
              <a:rPr lang="ar-EG" dirty="0" smtClean="0"/>
              <a:t>بالتعاون مع لجنة الإغاثة بنقابة صيادلة الإسكندرية</a:t>
            </a:r>
          </a:p>
          <a:p>
            <a:r>
              <a:rPr lang="ar-EG" dirty="0" smtClean="0"/>
              <a:t>عدد المستفيدين:140</a:t>
            </a:r>
          </a:p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714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662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قوافل طبية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نجع العرب - الورديان</a:t>
            </a:r>
          </a:p>
          <a:p>
            <a:r>
              <a:rPr lang="ar-EG" dirty="0" smtClean="0"/>
              <a:t>بالتعاون مع بنك الدواء</a:t>
            </a:r>
          </a:p>
          <a:p>
            <a:r>
              <a:rPr lang="ar-EG" dirty="0" smtClean="0"/>
              <a:t>عدد المستفيدين:610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807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ندوات ومحاضرات</a:t>
            </a:r>
            <a:endParaRPr lang="ar-E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الأخطاء الشائعة في استخدام الدواء – نادي الأطباء</a:t>
            </a:r>
          </a:p>
          <a:p>
            <a:r>
              <a:rPr lang="ar-EG" dirty="0" smtClean="0"/>
              <a:t>طلبة أسرة الصفوة بكلية الصيدلة</a:t>
            </a:r>
          </a:p>
          <a:p>
            <a:r>
              <a:rPr lang="ar-EG" dirty="0" smtClean="0"/>
              <a:t>عدد المستفيدين: 30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009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ندوات ومحاضرات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الأخطاء الشائعة في استخدام الدواء-زاوية عبد القادر</a:t>
            </a:r>
          </a:p>
          <a:p>
            <a:r>
              <a:rPr lang="ar-EG" dirty="0" smtClean="0"/>
              <a:t>بالتعاون مع جمعية حدد هدفك</a:t>
            </a:r>
          </a:p>
          <a:p>
            <a:r>
              <a:rPr lang="ar-EG" dirty="0" smtClean="0"/>
              <a:t>عدد المستفيدين:70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925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حجاج الجمعيات بالإسكندرية 2011</a:t>
            </a:r>
            <a:endParaRPr lang="ar-E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بالتعاون مع اتحاد الجمعيات الأهلية على مدار يومين بمسرح جمعية الشبان المسلمين</a:t>
            </a:r>
          </a:p>
          <a:p>
            <a:r>
              <a:rPr lang="ar-EG" dirty="0" smtClean="0"/>
              <a:t>عدد المستفيدين: 600 حاج</a:t>
            </a:r>
          </a:p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902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624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695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ندوات ومحاضرات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الأخطاء الشائعة في استخدام الدواء</a:t>
            </a:r>
          </a:p>
          <a:p>
            <a:r>
              <a:rPr lang="ar-EG" b="1" dirty="0" smtClean="0"/>
              <a:t>اعرف دواك في الشتاء</a:t>
            </a:r>
          </a:p>
          <a:p>
            <a:r>
              <a:rPr lang="ar-EG" dirty="0" smtClean="0"/>
              <a:t>مكتبة مصر العامة بدمنهور</a:t>
            </a:r>
          </a:p>
          <a:p>
            <a:r>
              <a:rPr lang="ar-EG" dirty="0" smtClean="0"/>
              <a:t>بالتعاون مع جمعية بنات النبي وجمعية جنة الفردوس</a:t>
            </a:r>
          </a:p>
          <a:p>
            <a:r>
              <a:rPr lang="ar-EG" dirty="0" smtClean="0"/>
              <a:t>عدد المستفيدين:70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48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val="6350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147"/>
          </a:xfrm>
        </p:spPr>
      </p:pic>
    </p:spTree>
    <p:extLst>
      <p:ext uri="{BB962C8B-B14F-4D97-AF65-F5344CB8AC3E}">
        <p14:creationId xmlns:p14="http://schemas.microsoft.com/office/powerpoint/2010/main" val="18266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ندوات ومحاضرات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 smtClean="0"/>
              <a:t>الأخطاء الشائعة في استخدام الدواء</a:t>
            </a:r>
          </a:p>
          <a:p>
            <a:r>
              <a:rPr lang="ar-EG" dirty="0" smtClean="0"/>
              <a:t>جمعية الشيخ بدوي – محرم بك</a:t>
            </a:r>
          </a:p>
          <a:p>
            <a:r>
              <a:rPr lang="ar-EG" dirty="0" smtClean="0"/>
              <a:t>عدد المستفيدين:30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353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419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405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EG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ar-EG" sz="9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شكراً </a:t>
            </a:r>
            <a:r>
              <a:rPr lang="ar-EG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جزيلاً</a:t>
            </a:r>
            <a:endParaRPr lang="ar-EG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F:\projects\AADP\AADP\logo\AADP - Calligraphy\إعرف دواك\1-2-إعرف دواك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903649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7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051" name="Picture 3" descr="D:\Desktop\AADP\حجاج بصحة أفضل\07102011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332656"/>
            <a:ext cx="7900416" cy="574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074" name="Picture 2" descr="D:\Desktop\AADP\حجاج بصحة أفضل\07102011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حجاج ادكو 2011</a:t>
            </a:r>
            <a:endParaRPr lang="ar-E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بالتعاون مع حزب النور</a:t>
            </a:r>
          </a:p>
          <a:p>
            <a:r>
              <a:rPr lang="ar-EG" dirty="0" smtClean="0"/>
              <a:t>عدد المستفيدين: 50 حاج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521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04664"/>
            <a:ext cx="7632848" cy="5721499"/>
          </a:xfrm>
        </p:spPr>
      </p:pic>
    </p:spTree>
    <p:extLst>
      <p:ext uri="{BB962C8B-B14F-4D97-AF65-F5344CB8AC3E}">
        <p14:creationId xmlns:p14="http://schemas.microsoft.com/office/powerpoint/2010/main" val="28153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حجاج جمعية السيوف بحري 2012</a:t>
            </a:r>
            <a:endParaRPr lang="ar-E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بالتعاون مع اتحاد الجمعيات الأهلية</a:t>
            </a:r>
          </a:p>
          <a:p>
            <a:r>
              <a:rPr lang="ar-EG" dirty="0" smtClean="0"/>
              <a:t>عدد المستفيدين: 25 حاج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089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الصيدلي معاك عشان تعرف دواك</a:t>
            </a:r>
            <a:endParaRPr lang="ar-E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322236"/>
              </p:ext>
            </p:extLst>
          </p:nvPr>
        </p:nvGraphicFramePr>
        <p:xfrm>
          <a:off x="4283968" y="1196752"/>
          <a:ext cx="4828365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28396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317</Words>
  <Application>Microsoft Office PowerPoint</Application>
  <PresentationFormat>On-screen Show (4:3)</PresentationFormat>
  <Paragraphs>85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حجاج بصحة أفضل</vt:lpstr>
      <vt:lpstr>حجاج الجمعيات بالإسكندرية 2011</vt:lpstr>
      <vt:lpstr>PowerPoint Presentation</vt:lpstr>
      <vt:lpstr>PowerPoint Presentation</vt:lpstr>
      <vt:lpstr>حجاج ادكو 2011</vt:lpstr>
      <vt:lpstr>PowerPoint Presentation</vt:lpstr>
      <vt:lpstr>حجاج جمعية السيوف بحري 2012</vt:lpstr>
      <vt:lpstr>الصيدلي معاك عشان تعرف دواك</vt:lpstr>
      <vt:lpstr>دور المسنين</vt:lpstr>
      <vt:lpstr>دور المسنين</vt:lpstr>
      <vt:lpstr>حملات توعية</vt:lpstr>
      <vt:lpstr>PowerPoint Presentation</vt:lpstr>
      <vt:lpstr>حملات توعية</vt:lpstr>
      <vt:lpstr>PowerPoint Presentation</vt:lpstr>
      <vt:lpstr>PowerPoint Presentation</vt:lpstr>
      <vt:lpstr>PowerPoint Presentation</vt:lpstr>
      <vt:lpstr>حملات توعية</vt:lpstr>
      <vt:lpstr>قوافل طبية</vt:lpstr>
      <vt:lpstr>PowerPoint Presentation</vt:lpstr>
      <vt:lpstr>PowerPoint Presentation</vt:lpstr>
      <vt:lpstr>قوافل طبية</vt:lpstr>
      <vt:lpstr>PowerPoint Presentation</vt:lpstr>
      <vt:lpstr>PowerPoint Presentation</vt:lpstr>
      <vt:lpstr>قوافل طبية</vt:lpstr>
      <vt:lpstr>PowerPoint Presentation</vt:lpstr>
      <vt:lpstr>قوافل طبية</vt:lpstr>
      <vt:lpstr>ندوات ومحاضرات</vt:lpstr>
      <vt:lpstr>ندوات ومحاضرات</vt:lpstr>
      <vt:lpstr>PowerPoint Presentation</vt:lpstr>
      <vt:lpstr>PowerPoint Presentation</vt:lpstr>
      <vt:lpstr>ندوات ومحاضرات</vt:lpstr>
      <vt:lpstr>PowerPoint Presentation</vt:lpstr>
      <vt:lpstr>PowerPoint Presentation</vt:lpstr>
      <vt:lpstr>ندوات ومحاضرات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2013-03-29T21:52:52Z</dcterms:created>
  <dcterms:modified xsi:type="dcterms:W3CDTF">2013-03-31T12:42:44Z</dcterms:modified>
</cp:coreProperties>
</file>