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37"/>
  </p:notesMasterIdLst>
  <p:sldIdLst>
    <p:sldId id="280" r:id="rId2"/>
    <p:sldId id="283" r:id="rId3"/>
    <p:sldId id="289" r:id="rId4"/>
    <p:sldId id="301" r:id="rId5"/>
    <p:sldId id="292" r:id="rId6"/>
    <p:sldId id="279" r:id="rId7"/>
    <p:sldId id="290" r:id="rId8"/>
    <p:sldId id="287" r:id="rId9"/>
    <p:sldId id="257" r:id="rId10"/>
    <p:sldId id="273" r:id="rId11"/>
    <p:sldId id="259" r:id="rId12"/>
    <p:sldId id="260" r:id="rId13"/>
    <p:sldId id="261" r:id="rId14"/>
    <p:sldId id="281" r:id="rId15"/>
    <p:sldId id="308" r:id="rId16"/>
    <p:sldId id="307" r:id="rId17"/>
    <p:sldId id="303" r:id="rId18"/>
    <p:sldId id="302" r:id="rId19"/>
    <p:sldId id="293" r:id="rId20"/>
    <p:sldId id="294" r:id="rId21"/>
    <p:sldId id="295" r:id="rId22"/>
    <p:sldId id="296" r:id="rId23"/>
    <p:sldId id="297" r:id="rId24"/>
    <p:sldId id="305" r:id="rId25"/>
    <p:sldId id="299" r:id="rId26"/>
    <p:sldId id="298" r:id="rId27"/>
    <p:sldId id="264" r:id="rId28"/>
    <p:sldId id="263" r:id="rId29"/>
    <p:sldId id="262" r:id="rId30"/>
    <p:sldId id="265" r:id="rId31"/>
    <p:sldId id="266" r:id="rId32"/>
    <p:sldId id="282" r:id="rId33"/>
    <p:sldId id="285" r:id="rId34"/>
    <p:sldId id="304" r:id="rId35"/>
    <p:sldId id="269" r:id="rId36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69" autoAdjust="0"/>
    <p:restoredTop sz="94722" autoAdjust="0"/>
  </p:normalViewPr>
  <p:slideViewPr>
    <p:cSldViewPr>
      <p:cViewPr varScale="1">
        <p:scale>
          <a:sx n="70" d="100"/>
          <a:sy n="70" d="100"/>
        </p:scale>
        <p:origin x="-5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04C20CD-C734-4F13-ABD8-88C6D575CF4F}" type="datetimeFigureOut">
              <a:rPr lang="ar-EG" smtClean="0"/>
              <a:pPr/>
              <a:t>12/06/1434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707B028-5F05-449A-A81D-76EFF68593E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51231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B2B1-2B9D-4434-A838-3DDEF8834D49}" type="datetimeFigureOut">
              <a:rPr lang="ar-EG" smtClean="0"/>
              <a:pPr/>
              <a:t>12/06/1434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690-266A-4C9F-AE31-E023082921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421156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B2B1-2B9D-4434-A838-3DDEF8834D49}" type="datetimeFigureOut">
              <a:rPr lang="ar-EG" smtClean="0"/>
              <a:pPr/>
              <a:t>12/06/1434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690-266A-4C9F-AE31-E023082921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97151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B2B1-2B9D-4434-A838-3DDEF8834D49}" type="datetimeFigureOut">
              <a:rPr lang="ar-EG" smtClean="0"/>
              <a:pPr/>
              <a:t>12/06/1434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690-266A-4C9F-AE31-E023082921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93405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B2B1-2B9D-4434-A838-3DDEF8834D49}" type="datetimeFigureOut">
              <a:rPr lang="ar-EG" smtClean="0"/>
              <a:pPr/>
              <a:t>12/06/1434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690-266A-4C9F-AE31-E023082921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00152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B2B1-2B9D-4434-A838-3DDEF8834D49}" type="datetimeFigureOut">
              <a:rPr lang="ar-EG" smtClean="0"/>
              <a:pPr/>
              <a:t>12/06/1434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690-266A-4C9F-AE31-E023082921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66390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B2B1-2B9D-4434-A838-3DDEF8834D49}" type="datetimeFigureOut">
              <a:rPr lang="ar-EG" smtClean="0"/>
              <a:pPr/>
              <a:t>12/06/1434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690-266A-4C9F-AE31-E023082921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407495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B2B1-2B9D-4434-A838-3DDEF8834D49}" type="datetimeFigureOut">
              <a:rPr lang="ar-EG" smtClean="0"/>
              <a:pPr/>
              <a:t>12/06/1434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690-266A-4C9F-AE31-E023082921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8146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B2B1-2B9D-4434-A838-3DDEF8834D49}" type="datetimeFigureOut">
              <a:rPr lang="ar-EG" smtClean="0"/>
              <a:pPr/>
              <a:t>12/06/1434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690-266A-4C9F-AE31-E023082921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4736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B2B1-2B9D-4434-A838-3DDEF8834D49}" type="datetimeFigureOut">
              <a:rPr lang="ar-EG" smtClean="0"/>
              <a:pPr/>
              <a:t>12/06/1434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690-266A-4C9F-AE31-E023082921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43347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B2B1-2B9D-4434-A838-3DDEF8834D49}" type="datetimeFigureOut">
              <a:rPr lang="ar-EG" smtClean="0"/>
              <a:pPr/>
              <a:t>12/06/1434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690-266A-4C9F-AE31-E023082921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6930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B2B1-2B9D-4434-A838-3DDEF8834D49}" type="datetimeFigureOut">
              <a:rPr lang="ar-EG" smtClean="0"/>
              <a:pPr/>
              <a:t>12/06/1434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4690-266A-4C9F-AE31-E023082921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68342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B2B1-2B9D-4434-A838-3DDEF8834D49}" type="datetimeFigureOut">
              <a:rPr lang="ar-EG" smtClean="0"/>
              <a:pPr/>
              <a:t>12/06/1434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84690-266A-4C9F-AE31-E02308292118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1196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Hamada\Desktop\444444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Hamada\Desktop\4524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013176"/>
            <a:ext cx="936104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Hamada\Desktop\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87285"/>
            <a:ext cx="16192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resentation\Immature-imperial-eag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0640" y="10886"/>
            <a:ext cx="3491880" cy="694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presentation\555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3275856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presentation\55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252519" cy="694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539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resentation\untit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9" y="0"/>
            <a:ext cx="9144000" cy="682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eft Arrow 17"/>
          <p:cNvSpPr/>
          <p:nvPr/>
        </p:nvSpPr>
        <p:spPr>
          <a:xfrm rot="16640359">
            <a:off x="4674741" y="840770"/>
            <a:ext cx="772782" cy="40859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 smtClean="0"/>
              <a:t>الجير</a:t>
            </a:r>
            <a:endParaRPr lang="ar-EG" dirty="0"/>
          </a:p>
        </p:txBody>
      </p:sp>
      <p:sp>
        <p:nvSpPr>
          <p:cNvPr id="9" name="Left Arrow 8"/>
          <p:cNvSpPr/>
          <p:nvPr/>
        </p:nvSpPr>
        <p:spPr>
          <a:xfrm rot="19675584">
            <a:off x="6346067" y="1219099"/>
            <a:ext cx="772782" cy="40859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 smtClean="0"/>
              <a:t>الحوام</a:t>
            </a:r>
          </a:p>
        </p:txBody>
      </p:sp>
      <p:sp>
        <p:nvSpPr>
          <p:cNvPr id="10" name="Left Arrow 9"/>
          <p:cNvSpPr/>
          <p:nvPr/>
        </p:nvSpPr>
        <p:spPr>
          <a:xfrm rot="13946430">
            <a:off x="2893314" y="936110"/>
            <a:ext cx="772782" cy="40859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mtClean="0"/>
              <a:t>الباز</a:t>
            </a:r>
            <a:endParaRPr lang="ar-EG" dirty="0"/>
          </a:p>
        </p:txBody>
      </p:sp>
      <p:sp>
        <p:nvSpPr>
          <p:cNvPr id="11" name="Left Arrow 10"/>
          <p:cNvSpPr/>
          <p:nvPr/>
        </p:nvSpPr>
        <p:spPr>
          <a:xfrm rot="17765984">
            <a:off x="5773634" y="840810"/>
            <a:ext cx="772782" cy="40859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 smtClean="0"/>
              <a:t>الحر</a:t>
            </a:r>
            <a:endParaRPr lang="ar-EG" dirty="0"/>
          </a:p>
        </p:txBody>
      </p:sp>
      <p:sp>
        <p:nvSpPr>
          <p:cNvPr id="12" name="Left Arrow 11"/>
          <p:cNvSpPr/>
          <p:nvPr/>
        </p:nvSpPr>
        <p:spPr>
          <a:xfrm rot="21199879">
            <a:off x="7675062" y="2206951"/>
            <a:ext cx="772782" cy="40859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 smtClean="0"/>
              <a:t>العقبان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xmlns="" val="24397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12 0.00116 L 0.00538 0.18843 C -0.06128 0.22014 0.02639 0.37292 0.00886 0.38704 L -0.02569 0.5155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25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2.59259E-6 L -0.1375 0.13379 C -0.19218 0.19583 -0.2151 0.2324 -0.23263 0.24653 L -0.32552 0.32592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162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7 -3.7037E-6 L 0.19358 0.28149 C 0.20677 0.32593 0.25521 0.41644 0.23767 0.43056 L 0.26754 0.52269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68" y="2613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11111E-6 -4.81481E-6 L -0.11528 0.26829 C -0.13559 0.31112 -0.13194 0.36667 -0.13663 0.37315 L -0.17239 0.72061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360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6 -3.7037E-7 L -0.13403 0.01991 C -0.2007 0.05162 -0.2224 0.03264 -0.23993 0.04676 L -0.48038 0.07685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8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E:\presentation\1340393058_Photo 4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4529" y="5746"/>
            <a:ext cx="4785996" cy="685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presentation\gyr_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07"/>
            <a:ext cx="4444819" cy="686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3423" y="4725144"/>
            <a:ext cx="4582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2000.000 EGP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19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resentation\2503366880_59766fa1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4022"/>
            <a:ext cx="9144000" cy="697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8113" y="5122706"/>
            <a:ext cx="3770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300.000 EGP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59592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resentation\226933_342585899180243_153235231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22"/>
            <a:ext cx="9144000" cy="684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3808" y="3666926"/>
            <a:ext cx="3840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150.000 EGP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0925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programes\presentation\AI8C8040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7494408">
            <a:off x="76386" y="2635420"/>
            <a:ext cx="36897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400 KM/H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378660"/>
            <a:ext cx="3195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ATK Speed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4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rogrames\presentation\1212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869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oshaw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130"/>
            <a:ext cx="9144000" cy="684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909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resentation\737566_462830333777965_63853220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715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018" y="2967335"/>
            <a:ext cx="75039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انواع اخرى من الطيور الجارحة </a:t>
            </a:r>
            <a:br>
              <a:rPr lang="ar-EG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ar-EG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تستخدم فى التدريب و الصيد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E:\presentation\3724_10200121788430466_9565251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50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PICS\kratos\Copy of IMG_48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5031" y="0"/>
            <a:ext cx="3201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presentation\blacks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7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067662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4982" y="2967335"/>
            <a:ext cx="56140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هناااك   فرق 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E:\presentation\Bks53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21"/>
            <a:ext cx="4590458" cy="68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presentation\50e7c2c253f30.preview-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910" y="16722"/>
            <a:ext cx="4545090" cy="68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493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4761" y="2967335"/>
            <a:ext cx="5854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الغرض من تربية الصقور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Documents and Settings\Hamada\Desktop\hunting_with_eagles_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" y="0"/>
            <a:ext cx="4426903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PICS\169178_544035632280684_471199076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72" y="3264851"/>
            <a:ext cx="9117428" cy="36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presentation\539407_341618005943699_996455451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1317" y="-20757"/>
            <a:ext cx="4682683" cy="328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52757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presentation\74986.imgcac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17" y="0"/>
            <a:ext cx="4979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presentation\74991.imgcac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709" y="0"/>
            <a:ext cx="41732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11736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resentation\The-two-peregrine-falcons-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950" y="0"/>
            <a:ext cx="44529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presentation\1132604042_ee35e2a11a_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299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resentation\75964.imgcac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02126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presentation\mk27096_sak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4607537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PICS\ramos\Image07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9256" y="10886"/>
            <a:ext cx="4564743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223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resentation\6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388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8325" y="2967334"/>
            <a:ext cx="41484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البراقع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6386" name="Picture 2" descr="E:\presentation\045f2880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2572" cy="364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E:\presentation\hood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2572" y="0"/>
            <a:ext cx="4860637" cy="364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E:\presentation\برقع-الصقر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45478"/>
            <a:ext cx="4312572" cy="321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E:\presentation\King_Cobra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8244" y="3645476"/>
            <a:ext cx="4831429" cy="321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877050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PICS\falocn training\New Folder\Image0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896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40166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7410" name="Picture 2" descr="E:\PICS\falocn training\New Folder\319029_4520019034513_29261873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894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7170" name="Picture 2" descr="E:\PICS\Wakry staff\IMG_0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558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146" name="Picture 2" descr="E:\PICS\Wakry staff\IMG_0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26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resentation\mk8575_yw 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44" y="0"/>
            <a:ext cx="91548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404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9218" name="Picture 2" descr="E:\New Folder\DSC_04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33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42" name="Picture 2" descr="E:\New Folder\IMG_6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288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ICS\falocn training\New Folder (2)\sended\IMG_5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122259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122" name="Picture 2" descr="E:\622301_3378123150975_950985009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26" y="0"/>
            <a:ext cx="9162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128776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amada\Desktop\323929_408487015894723_1750588899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984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3314" name="Picture 2" descr="E:\704454_3443364341964_146918725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957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EG" dirty="0"/>
              <a:t>لاتلومــوني على عشق الصقر</a:t>
            </a:r>
            <a:br>
              <a:rPr lang="ar-EG" dirty="0"/>
            </a:br>
            <a:r>
              <a:rPr lang="ar-EG" dirty="0"/>
              <a:t>الصقر نوماس عـــــــــزٍ ٍبالعرب</a:t>
            </a:r>
            <a:br>
              <a:rPr lang="ar-EG" dirty="0"/>
            </a:br>
            <a:r>
              <a:rPr lang="ar-EG" dirty="0"/>
              <a:t>يــــــــخطف الابصار لي منه يمر</a:t>
            </a:r>
            <a:br>
              <a:rPr lang="ar-EG" dirty="0"/>
            </a:br>
            <a:r>
              <a:rPr lang="ar-EG" dirty="0"/>
              <a:t>عانق النجمال لامس بالـشهب</a:t>
            </a:r>
            <a:br>
              <a:rPr lang="ar-EG" dirty="0"/>
            </a:br>
            <a:endParaRPr lang="ar-EG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" r="558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1760" y="30021"/>
            <a:ext cx="6596136" cy="1375048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ar-EG" sz="28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ndalus" pitchFamily="2" charset="-78"/>
              </a:rPr>
              <a:t>لاتلومــوني على عشق الصقر</a:t>
            </a:r>
          </a:p>
          <a:p>
            <a:r>
              <a:rPr lang="ar-EG" sz="28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ndalus" pitchFamily="2" charset="-78"/>
              </a:rPr>
              <a:t>الصقر نوماس عـــــــــزٍ ٍبالعرب</a:t>
            </a:r>
          </a:p>
          <a:p>
            <a:r>
              <a:rPr lang="ar-EG" sz="28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ndalus" pitchFamily="2" charset="-78"/>
              </a:rPr>
              <a:t>يــــــــخطف الابصار لي منه يمر</a:t>
            </a:r>
          </a:p>
          <a:p>
            <a:r>
              <a:rPr lang="ar-EG" sz="28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ndalus" pitchFamily="2" charset="-78"/>
              </a:rPr>
              <a:t>عانق النجمال لامس بالـشهب</a:t>
            </a:r>
          </a:p>
          <a:p>
            <a:endParaRPr lang="ar-EG" dirty="0"/>
          </a:p>
        </p:txBody>
      </p:sp>
      <p:sp>
        <p:nvSpPr>
          <p:cNvPr id="6" name="Rectangle 5"/>
          <p:cNvSpPr/>
          <p:nvPr/>
        </p:nvSpPr>
        <p:spPr>
          <a:xfrm>
            <a:off x="1488976" y="4077072"/>
            <a:ext cx="716831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من السهل تهذيب النساء والصقور</a:t>
            </a:r>
            <a:br>
              <a:rPr lang="ar-E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ar-E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فهى تطيع من يجيد اغرائها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65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presentation\380469_275279485910885_194478824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7813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resentation\582324_119745064864545_213667476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3842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Hamada\Desktop\65274_327776470661186_1579502113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882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resentation\126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771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alcon-480x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128"/>
            <a:ext cx="4751512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mg_08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8666" y="4531530"/>
            <a:ext cx="4405334" cy="232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070809-mummy-birds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3" y="3122289"/>
            <a:ext cx="4729403" cy="373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presentation\hor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8666" y="-12509"/>
            <a:ext cx="4392488" cy="454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018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</TotalTime>
  <Words>53</Words>
  <Application>Microsoft Office PowerPoint</Application>
  <PresentationFormat>On-screen Show (4:3)</PresentationFormat>
  <Paragraphs>20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لاتلومــوني على عشق الصقر الصقر نوماس عـــــــــزٍ ٍبالعرب يــــــــخطف الابصار لي منه يمر عانق النجمال لامس بالـشهب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hamada</dc:creator>
  <cp:lastModifiedBy>ICT</cp:lastModifiedBy>
  <cp:revision>91</cp:revision>
  <dcterms:created xsi:type="dcterms:W3CDTF">2013-02-18T04:46:28Z</dcterms:created>
  <dcterms:modified xsi:type="dcterms:W3CDTF">2013-04-22T09:14:55Z</dcterms:modified>
</cp:coreProperties>
</file>