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  <p:sldId id="272" r:id="rId3"/>
    <p:sldId id="258" r:id="rId4"/>
    <p:sldId id="256" r:id="rId5"/>
    <p:sldId id="257" r:id="rId6"/>
    <p:sldId id="270" r:id="rId7"/>
    <p:sldId id="259" r:id="rId8"/>
    <p:sldId id="260" r:id="rId9"/>
    <p:sldId id="269" r:id="rId10"/>
    <p:sldId id="262" r:id="rId11"/>
    <p:sldId id="263" r:id="rId12"/>
    <p:sldId id="264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B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98573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6318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895058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13106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70776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92410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667618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34614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129925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2852178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419289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accent3">
                <a:lumMod val="99000"/>
              </a:schemeClr>
            </a:gs>
            <a:gs pos="75000">
              <a:schemeClr val="accent1">
                <a:lumMod val="79000"/>
                <a:lumOff val="21000"/>
                <a:alpha val="72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32B99-6E74-4F57-86F1-321E3EFFC6F0}" type="datetimeFigureOut">
              <a:rPr lang="ar-SA" smtClean="0"/>
              <a:pPr/>
              <a:t>25/06/1434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79A82-C26F-4B18-B81C-1F9977AC5123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xmlns="" val="39710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ress.com/rosaweekly/98542" TargetMode="External"/><Relationship Id="rId2" Type="http://schemas.openxmlformats.org/officeDocument/2006/relationships/hyperlink" Target="http://www.elwatannews.com/news/details/4026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aroukelbaz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فرعي 2"/>
          <p:cNvSpPr txBox="1">
            <a:spLocks/>
          </p:cNvSpPr>
          <p:nvPr/>
        </p:nvSpPr>
        <p:spPr>
          <a:xfrm>
            <a:off x="755576" y="1196752"/>
            <a:ext cx="7848872" cy="388843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3600" dirty="0" smtClean="0">
                <a:solidFill>
                  <a:schemeClr val="tx1"/>
                </a:solidFill>
              </a:rPr>
              <a:t>مصر على مر العصور </a:t>
            </a:r>
            <a:r>
              <a:rPr lang="ar-EG" sz="3600" smtClean="0">
                <a:solidFill>
                  <a:schemeClr val="tx1"/>
                </a:solidFill>
              </a:rPr>
              <a:t>منبع </a:t>
            </a:r>
            <a:r>
              <a:rPr lang="ar-SA" sz="3600" smtClean="0">
                <a:solidFill>
                  <a:schemeClr val="tx1"/>
                </a:solidFill>
              </a:rPr>
              <a:t>الحضارة </a:t>
            </a:r>
            <a:r>
              <a:rPr lang="ar-SA" sz="3600" dirty="0" smtClean="0">
                <a:solidFill>
                  <a:schemeClr val="tx1"/>
                </a:solidFill>
              </a:rPr>
              <a:t>و الفكر و الابداع و العلم و الثقافة و الفن و البناء و لكن بين آونة و أخرى </a:t>
            </a:r>
            <a:r>
              <a:rPr lang="ar-SA" sz="3600" dirty="0" err="1" smtClean="0">
                <a:solidFill>
                  <a:schemeClr val="tx1"/>
                </a:solidFill>
              </a:rPr>
              <a:t>تنخمد</a:t>
            </a:r>
            <a:r>
              <a:rPr lang="ar-SA" sz="3600" dirty="0" smtClean="0">
                <a:solidFill>
                  <a:schemeClr val="tx1"/>
                </a:solidFill>
              </a:rPr>
              <a:t> فيها شعلة الحضارة و ينطوى الشعب المصرى على نفسه و كانه في غيبوبة لا يعى بما يدور حوله و لكن سرعان ما يفيق هذا الشعب العظيم من الغثيان و ينتفض بكل حيوية لكى تتوهج شعلة الحضارة مرة اخرى و نحن من سيفعل ذلك.</a:t>
            </a:r>
            <a:endParaRPr lang="ar-SA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83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/>
              <a:t>عقبات المشروع</a:t>
            </a:r>
            <a:endParaRPr lang="ar-SA" sz="6000" dirty="0"/>
          </a:p>
        </p:txBody>
      </p:sp>
      <p:sp>
        <p:nvSpPr>
          <p:cNvPr id="5" name="عنصر نائب للمحتوى 3"/>
          <p:cNvSpPr txBox="1">
            <a:spLocks/>
          </p:cNvSpPr>
          <p:nvPr/>
        </p:nvSpPr>
        <p:spPr>
          <a:xfrm>
            <a:off x="5796136" y="2287035"/>
            <a:ext cx="2584664" cy="115212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SA" sz="4400" dirty="0" smtClean="0"/>
              <a:t>جذب السكان</a:t>
            </a:r>
            <a:endParaRPr lang="ar-SA" sz="4400" dirty="0"/>
          </a:p>
        </p:txBody>
      </p:sp>
      <p:sp>
        <p:nvSpPr>
          <p:cNvPr id="7" name="عنصر نائب للمحتوى 3"/>
          <p:cNvSpPr txBox="1">
            <a:spLocks/>
          </p:cNvSpPr>
          <p:nvPr/>
        </p:nvSpPr>
        <p:spPr>
          <a:xfrm>
            <a:off x="683568" y="2310546"/>
            <a:ext cx="3528392" cy="1152128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SA" sz="4400" dirty="0" smtClean="0"/>
              <a:t>التطبيق </a:t>
            </a:r>
            <a:r>
              <a:rPr lang="ar-SA" sz="4400" dirty="0" err="1" smtClean="0"/>
              <a:t>اللإقتصادى</a:t>
            </a: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xmlns="" val="11896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/>
              <a:t>جذب السكان</a:t>
            </a:r>
            <a:endParaRPr lang="ar-SA" sz="60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 smtClean="0"/>
              <a:t>يعتمد جذب السكان على الخدمات </a:t>
            </a:r>
            <a:r>
              <a:rPr lang="ar-SA" dirty="0" err="1" smtClean="0"/>
              <a:t>التى</a:t>
            </a:r>
            <a:r>
              <a:rPr lang="ar-SA" dirty="0" smtClean="0"/>
              <a:t> يقدمها المستثمرين من </a:t>
            </a:r>
            <a:br>
              <a:rPr lang="ar-SA" dirty="0" smtClean="0"/>
            </a:br>
            <a:r>
              <a:rPr lang="ar-SA" dirty="0" smtClean="0"/>
              <a:t>1- مدارس </a:t>
            </a:r>
          </a:p>
          <a:p>
            <a:pPr marL="0" indent="0">
              <a:buNone/>
            </a:pPr>
            <a:r>
              <a:rPr lang="ar-SA" dirty="0" smtClean="0"/>
              <a:t>2- مستشفيات </a:t>
            </a:r>
            <a:br>
              <a:rPr lang="ar-SA" dirty="0" smtClean="0"/>
            </a:br>
            <a:r>
              <a:rPr lang="ar-SA" dirty="0" smtClean="0"/>
              <a:t>3- حدائق </a:t>
            </a:r>
            <a:br>
              <a:rPr lang="ar-SA" dirty="0" smtClean="0"/>
            </a:br>
            <a:r>
              <a:rPr lang="ar-SA" dirty="0"/>
              <a:t>4</a:t>
            </a:r>
            <a:r>
              <a:rPr lang="ar-SA" dirty="0" smtClean="0"/>
              <a:t>- مواصلات داخلية </a:t>
            </a:r>
            <a:br>
              <a:rPr lang="ar-SA" dirty="0" smtClean="0"/>
            </a:br>
            <a:endParaRPr lang="ar-SA" dirty="0" smtClean="0"/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1484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التطبيق </a:t>
            </a:r>
            <a:r>
              <a:rPr lang="ar-SA" dirty="0" err="1" smtClean="0"/>
              <a:t>الاقتصادى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/>
          <a:lstStyle/>
          <a:p>
            <a:pPr marL="0" indent="0">
              <a:buNone/>
            </a:pPr>
            <a:r>
              <a:rPr lang="ar-SA" dirty="0" smtClean="0"/>
              <a:t>صرح الدكتور فاروق ان المشروع يتكلف 42 مليار جنيه </a:t>
            </a:r>
            <a:r>
              <a:rPr lang="ar-SA" dirty="0" err="1" smtClean="0"/>
              <a:t>مصرى</a:t>
            </a:r>
            <a:r>
              <a:rPr lang="ar-SA" dirty="0" smtClean="0"/>
              <a:t>.</a:t>
            </a:r>
            <a:endParaRPr lang="ar-SA" dirty="0"/>
          </a:p>
        </p:txBody>
      </p:sp>
      <p:sp>
        <p:nvSpPr>
          <p:cNvPr id="4" name="عنصر نائب للمحتوى 2"/>
          <p:cNvSpPr txBox="1">
            <a:spLocks/>
          </p:cNvSpPr>
          <p:nvPr/>
        </p:nvSpPr>
        <p:spPr>
          <a:xfrm>
            <a:off x="2855321" y="3081536"/>
            <a:ext cx="4032448" cy="576064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ar-SA" dirty="0" smtClean="0"/>
              <a:t>الصكوك</a:t>
            </a:r>
            <a:endParaRPr lang="ar-SA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2855321" y="4581128"/>
            <a:ext cx="4032448" cy="576064"/>
          </a:xfrm>
          <a:prstGeom prst="rect">
            <a:avLst/>
          </a:prstGeom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ar-SA" dirty="0" smtClean="0"/>
              <a:t>المستثمرين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94812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الاعتراضات على المشروع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1556793"/>
            <a:ext cx="8229600" cy="5301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i="1" u="sng" dirty="0" smtClean="0"/>
              <a:t>د . محمد </a:t>
            </a:r>
            <a:r>
              <a:rPr lang="ar-SA" i="1" u="sng" dirty="0" err="1" smtClean="0"/>
              <a:t>الحبشى</a:t>
            </a:r>
            <a:endParaRPr lang="ar-SA" i="1" u="sng" dirty="0" smtClean="0"/>
          </a:p>
          <a:p>
            <a:pPr marL="0" indent="0">
              <a:buNone/>
            </a:pPr>
            <a:r>
              <a:rPr lang="ar-SA" i="1" u="sng" dirty="0" smtClean="0"/>
              <a:t> </a:t>
            </a:r>
          </a:p>
          <a:p>
            <a:pPr marL="0" indent="0">
              <a:buNone/>
            </a:pPr>
            <a:endParaRPr lang="ar-SA" i="1" u="sng" dirty="0"/>
          </a:p>
          <a:p>
            <a:pPr marL="0" indent="0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- البنية الاساسية --------</a:t>
            </a:r>
            <a:r>
              <a:rPr lang="en-US" dirty="0" smtClean="0"/>
              <a:t>&lt;</a:t>
            </a:r>
            <a:r>
              <a:rPr lang="ar-SA" dirty="0" smtClean="0"/>
              <a:t>  141 مليار جنيه من الماء و الكهرباء و الصرف</a:t>
            </a:r>
          </a:p>
          <a:p>
            <a:pPr>
              <a:buFontTx/>
              <a:buChar char="-"/>
            </a:pPr>
            <a:r>
              <a:rPr lang="ar-SA" dirty="0" smtClean="0"/>
              <a:t>سعر لتر المياه--------</a:t>
            </a:r>
            <a:r>
              <a:rPr lang="en-US" dirty="0" smtClean="0"/>
              <a:t>&lt;</a:t>
            </a:r>
            <a:r>
              <a:rPr lang="ar-SA" dirty="0" smtClean="0"/>
              <a:t>  17 جنيه </a:t>
            </a:r>
            <a:endParaRPr lang="ar-SA" dirty="0"/>
          </a:p>
          <a:p>
            <a:pPr>
              <a:buFontTx/>
              <a:buChar char="-"/>
            </a:pPr>
            <a:r>
              <a:rPr lang="ar-SA" dirty="0" smtClean="0"/>
              <a:t>الدكتور فاروق الباز ليس مخططا معماريا و لكنه جيولوجيا </a:t>
            </a:r>
          </a:p>
          <a:p>
            <a:pPr marL="0" indent="0">
              <a:buNone/>
            </a:pPr>
            <a:r>
              <a:rPr lang="ar-SA" dirty="0" smtClean="0"/>
              <a:t>                                          </a:t>
            </a:r>
          </a:p>
          <a:p>
            <a:pPr marL="0" indent="0">
              <a:buNone/>
            </a:pPr>
            <a:r>
              <a:rPr lang="ar-SA" dirty="0" smtClean="0"/>
              <a:t>                                                       </a:t>
            </a:r>
            <a:endParaRPr lang="ar-SA" dirty="0"/>
          </a:p>
        </p:txBody>
      </p:sp>
      <p:pic>
        <p:nvPicPr>
          <p:cNvPr id="3074" name="Picture 2" descr="C:\Users\araaat\Desktop\955680756IMG_030785544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2813298" cy="1744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9616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ar-SA" dirty="0" smtClean="0"/>
              <a:t>موقف الحكومة المصرية </a:t>
            </a:r>
            <a:endParaRPr lang="ar-SA" dirty="0"/>
          </a:p>
        </p:txBody>
      </p:sp>
      <p:sp>
        <p:nvSpPr>
          <p:cNvPr id="5" name="عنوان 1"/>
          <p:cNvSpPr txBox="1">
            <a:spLocks/>
          </p:cNvSpPr>
          <p:nvPr/>
        </p:nvSpPr>
        <p:spPr>
          <a:xfrm>
            <a:off x="5652120" y="1916832"/>
            <a:ext cx="28290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قبل الثورة </a:t>
            </a:r>
            <a:endParaRPr lang="ar-SA" dirty="0"/>
          </a:p>
        </p:txBody>
      </p:sp>
      <p:sp>
        <p:nvSpPr>
          <p:cNvPr id="6" name="عنوان 1"/>
          <p:cNvSpPr txBox="1">
            <a:spLocks/>
          </p:cNvSpPr>
          <p:nvPr/>
        </p:nvSpPr>
        <p:spPr>
          <a:xfrm>
            <a:off x="1379301" y="4162469"/>
            <a:ext cx="28290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شبه رفض</a:t>
            </a:r>
            <a:endParaRPr lang="ar-SA" dirty="0"/>
          </a:p>
        </p:txBody>
      </p:sp>
      <p:sp>
        <p:nvSpPr>
          <p:cNvPr id="7" name="عنوان 1"/>
          <p:cNvSpPr txBox="1">
            <a:spLocks/>
          </p:cNvSpPr>
          <p:nvPr/>
        </p:nvSpPr>
        <p:spPr>
          <a:xfrm>
            <a:off x="5796136" y="4149080"/>
            <a:ext cx="28290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رفض</a:t>
            </a:r>
            <a:endParaRPr lang="ar-SA" dirty="0"/>
          </a:p>
        </p:txBody>
      </p:sp>
      <p:sp>
        <p:nvSpPr>
          <p:cNvPr id="8" name="عنوان 1"/>
          <p:cNvSpPr txBox="1">
            <a:spLocks/>
          </p:cNvSpPr>
          <p:nvPr/>
        </p:nvSpPr>
        <p:spPr>
          <a:xfrm>
            <a:off x="1403648" y="1947057"/>
            <a:ext cx="28290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SA" dirty="0" smtClean="0"/>
              <a:t>بعد الثورة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162406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المصادر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u="sng" dirty="0">
                <a:hlinkClick r:id="rId2"/>
              </a:rPr>
              <a:t>http://www.elwatannews.com/news/details/40264</a:t>
            </a:r>
            <a:endParaRPr lang="en-US" dirty="0"/>
          </a:p>
          <a:p>
            <a:pPr algn="l" rtl="0"/>
            <a:r>
              <a:rPr lang="en-US" u="sng" dirty="0">
                <a:hlinkClick r:id="rId3"/>
              </a:rPr>
              <a:t>http://www.masress.com/rosaweekly/98542</a:t>
            </a:r>
            <a:endParaRPr lang="en-US" dirty="0"/>
          </a:p>
          <a:p>
            <a:pPr algn="l" rtl="0"/>
            <a:r>
              <a:rPr lang="en-US" u="sng" dirty="0">
                <a:hlinkClick r:id="rId4"/>
              </a:rPr>
              <a:t>http://faroukelbaz</a:t>
            </a:r>
            <a:r>
              <a:rPr lang="en-US" u="sng" dirty="0" smtClean="0">
                <a:hlinkClick r:id="rId4"/>
              </a:rPr>
              <a:t>. com/</a:t>
            </a:r>
            <a:endParaRPr lang="en-US" u="sng" dirty="0" smtClean="0"/>
          </a:p>
          <a:p>
            <a:pPr rtl="0"/>
            <a:r>
              <a:rPr lang="ar-S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جريدة الوفد</a:t>
            </a:r>
          </a:p>
          <a:p>
            <a:pPr rtl="0"/>
            <a:r>
              <a:rPr lang="ar-S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جريدة الاهرام </a:t>
            </a:r>
            <a:br>
              <a:rPr lang="ar-S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ar-S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المعهد </a:t>
            </a:r>
            <a:r>
              <a:rPr lang="ar-SA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القومى</a:t>
            </a:r>
            <a:r>
              <a:rPr lang="ar-S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لعلوم البحار و المصايد </a:t>
            </a:r>
            <a:r>
              <a:rPr lang="ar-SA" u="sng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بالاسكندرية</a:t>
            </a:r>
            <a:r>
              <a:rPr lang="ar-SA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3853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بسم الله الرحمن الرحيم</a:t>
            </a:r>
            <a:endParaRPr lang="ar-SA" dirty="0"/>
          </a:p>
        </p:txBody>
      </p:sp>
      <p:sp>
        <p:nvSpPr>
          <p:cNvPr id="4" name="عنوان فرعي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dirty="0" smtClean="0">
                <a:solidFill>
                  <a:schemeClr val="tx1"/>
                </a:solidFill>
              </a:rPr>
              <a:t>عمل كل من:-</a:t>
            </a:r>
          </a:p>
          <a:p>
            <a:pPr algn="r"/>
            <a:r>
              <a:rPr lang="ar-SA" dirty="0" smtClean="0">
                <a:solidFill>
                  <a:schemeClr val="tx1"/>
                </a:solidFill>
              </a:rPr>
              <a:t/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1- هبه احمد حسن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2- احمد رضا احمد طريف</a:t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3- عمر </a:t>
            </a:r>
            <a:r>
              <a:rPr lang="ar-EG" dirty="0" smtClean="0"/>
              <a:t>محمد</a:t>
            </a:r>
            <a:r>
              <a:rPr lang="ar-SA" dirty="0" smtClean="0">
                <a:solidFill>
                  <a:schemeClr val="tx1"/>
                </a:solidFill>
              </a:rPr>
              <a:t/>
            </a:r>
            <a:br>
              <a:rPr lang="ar-SA" dirty="0" smtClean="0">
                <a:solidFill>
                  <a:schemeClr val="tx1"/>
                </a:solidFill>
              </a:rPr>
            </a:br>
            <a:r>
              <a:rPr lang="ar-SA" dirty="0" smtClean="0">
                <a:solidFill>
                  <a:schemeClr val="tx1"/>
                </a:solidFill>
              </a:rPr>
              <a:t>4- جهاد محمود عثمان </a:t>
            </a:r>
            <a:endParaRPr lang="ar-SA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037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8229600" cy="1143000"/>
          </a:xfrm>
        </p:spPr>
        <p:txBody>
          <a:bodyPr>
            <a:noAutofit/>
          </a:bodyPr>
          <a:lstStyle/>
          <a:p>
            <a:r>
              <a:rPr lang="ar-SA" sz="7200" dirty="0" smtClean="0"/>
              <a:t>بين الورقـــــة و الصــحـراء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xmlns="" val="231155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rmAutofit/>
          </a:bodyPr>
          <a:lstStyle/>
          <a:p>
            <a:r>
              <a:rPr lang="ar-SA" sz="6000" dirty="0" smtClean="0"/>
              <a:t>مشاكل مصر في العقود القادمة</a:t>
            </a:r>
            <a:endParaRPr lang="ar-SA" sz="6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259632" y="2132856"/>
            <a:ext cx="6656784" cy="4392488"/>
          </a:xfrm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1- مشكلة المياه</a:t>
            </a:r>
            <a:br>
              <a:rPr lang="ar-SA" sz="4400" dirty="0" smtClean="0">
                <a:solidFill>
                  <a:schemeClr val="tx1"/>
                </a:solidFill>
              </a:rPr>
            </a:br>
            <a:r>
              <a:rPr lang="ar-SA" sz="4400" dirty="0" smtClean="0">
                <a:solidFill>
                  <a:schemeClr val="tx1"/>
                </a:solidFill>
              </a:rPr>
              <a:t>2- الكثافة السكانية</a:t>
            </a:r>
            <a:br>
              <a:rPr lang="ar-SA" sz="4400" dirty="0" smtClean="0">
                <a:solidFill>
                  <a:schemeClr val="tx1"/>
                </a:solidFill>
              </a:rPr>
            </a:br>
            <a:r>
              <a:rPr lang="ar-SA" sz="4400" dirty="0" smtClean="0">
                <a:solidFill>
                  <a:schemeClr val="tx1"/>
                </a:solidFill>
              </a:rPr>
              <a:t>3- مشكلة الزراعة</a:t>
            </a:r>
            <a:br>
              <a:rPr lang="ar-SA" sz="4400" dirty="0" smtClean="0">
                <a:solidFill>
                  <a:schemeClr val="tx1"/>
                </a:solidFill>
              </a:rPr>
            </a:br>
            <a:r>
              <a:rPr lang="ar-SA" sz="4400" dirty="0" smtClean="0">
                <a:solidFill>
                  <a:schemeClr val="tx1"/>
                </a:solidFill>
              </a:rPr>
              <a:t>4-توفير فرص العمل</a:t>
            </a:r>
            <a:endParaRPr lang="ar-SA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9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ar-SA" sz="6000" dirty="0" smtClean="0"/>
              <a:t>مشكلة المياه</a:t>
            </a:r>
            <a:endParaRPr lang="ar-SA" sz="6000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6138064" y="1784147"/>
            <a:ext cx="2448272" cy="1224136"/>
          </a:xfrm>
        </p:spPr>
        <p:txBody>
          <a:bodyPr>
            <a:normAutofit/>
          </a:bodyPr>
          <a:lstStyle/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1960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5" name="عنوان فرعي 3"/>
          <p:cNvSpPr txBox="1">
            <a:spLocks/>
          </p:cNvSpPr>
          <p:nvPr/>
        </p:nvSpPr>
        <p:spPr>
          <a:xfrm>
            <a:off x="3275856" y="1802556"/>
            <a:ext cx="2448272" cy="12241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2000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6" name="عنوان فرعي 3"/>
          <p:cNvSpPr txBox="1">
            <a:spLocks/>
          </p:cNvSpPr>
          <p:nvPr/>
        </p:nvSpPr>
        <p:spPr>
          <a:xfrm>
            <a:off x="3491880" y="4437112"/>
            <a:ext cx="2692455" cy="12241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870 </a:t>
            </a:r>
            <a:r>
              <a:rPr lang="ar-SA" sz="4400" dirty="0" err="1" smtClean="0">
                <a:solidFill>
                  <a:schemeClr val="tx1"/>
                </a:solidFill>
              </a:rPr>
              <a:t>م.مكعب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7" name="عنوان فرعي 3"/>
          <p:cNvSpPr txBox="1">
            <a:spLocks/>
          </p:cNvSpPr>
          <p:nvPr/>
        </p:nvSpPr>
        <p:spPr>
          <a:xfrm>
            <a:off x="6335688" y="4437112"/>
            <a:ext cx="2808312" cy="158634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 smtClean="0">
                <a:solidFill>
                  <a:schemeClr val="tx1"/>
                </a:solidFill>
              </a:rPr>
              <a:t>2251 </a:t>
            </a:r>
            <a:r>
              <a:rPr lang="ar-SA" sz="4000" dirty="0" err="1" smtClean="0">
                <a:solidFill>
                  <a:schemeClr val="tx1"/>
                </a:solidFill>
              </a:rPr>
              <a:t>م.مكعب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8" name="عنوان فرعي 3"/>
          <p:cNvSpPr txBox="1">
            <a:spLocks/>
          </p:cNvSpPr>
          <p:nvPr/>
        </p:nvSpPr>
        <p:spPr>
          <a:xfrm>
            <a:off x="179512" y="1784147"/>
            <a:ext cx="2448272" cy="12241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2025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13" name="عنوان فرعي 3"/>
          <p:cNvSpPr txBox="1">
            <a:spLocks/>
          </p:cNvSpPr>
          <p:nvPr/>
        </p:nvSpPr>
        <p:spPr>
          <a:xfrm>
            <a:off x="179512" y="4437112"/>
            <a:ext cx="2808312" cy="12241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561 </a:t>
            </a:r>
            <a:r>
              <a:rPr lang="ar-SA" sz="4400" dirty="0" err="1" smtClean="0">
                <a:solidFill>
                  <a:schemeClr val="tx1"/>
                </a:solidFill>
              </a:rPr>
              <a:t>م.مكعب</a:t>
            </a:r>
            <a:endParaRPr lang="ar-SA" sz="4400" dirty="0">
              <a:solidFill>
                <a:schemeClr val="tx1"/>
              </a:solidFill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7884368" y="2564904"/>
            <a:ext cx="0" cy="151200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sof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1979712" y="2564904"/>
            <a:ext cx="0" cy="151200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sof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>
            <a:off x="5004048" y="2564904"/>
            <a:ext cx="0" cy="151200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sof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693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7" grpId="0"/>
      <p:bldP spid="8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>
            <a:normAutofit/>
          </a:bodyPr>
          <a:lstStyle/>
          <a:p>
            <a:r>
              <a:rPr lang="ar-SA" sz="6000" dirty="0" smtClean="0"/>
              <a:t>مشكلة المياه</a:t>
            </a:r>
            <a:endParaRPr lang="ar-SA" sz="6000" dirty="0"/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5940152" y="1993351"/>
            <a:ext cx="2790200" cy="122413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75 مليون نسمة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7" name="عنوان فرعي 3"/>
          <p:cNvSpPr txBox="1">
            <a:spLocks/>
          </p:cNvSpPr>
          <p:nvPr/>
        </p:nvSpPr>
        <p:spPr>
          <a:xfrm>
            <a:off x="6355630" y="5373217"/>
            <a:ext cx="2808312" cy="93610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000" dirty="0" smtClean="0">
                <a:solidFill>
                  <a:schemeClr val="tx1"/>
                </a:solidFill>
              </a:rPr>
              <a:t>6 مليار </a:t>
            </a:r>
            <a:r>
              <a:rPr lang="ar-SA" sz="4000" dirty="0" err="1" smtClean="0">
                <a:solidFill>
                  <a:schemeClr val="tx1"/>
                </a:solidFill>
              </a:rPr>
              <a:t>م.مكعب</a:t>
            </a:r>
            <a:endParaRPr lang="ar-SA" sz="4000" dirty="0">
              <a:solidFill>
                <a:schemeClr val="tx1"/>
              </a:solidFill>
            </a:endParaRPr>
          </a:p>
        </p:txBody>
      </p:sp>
      <p:sp>
        <p:nvSpPr>
          <p:cNvPr id="8" name="عنوان فرعي 3"/>
          <p:cNvSpPr txBox="1">
            <a:spLocks/>
          </p:cNvSpPr>
          <p:nvPr/>
        </p:nvSpPr>
        <p:spPr>
          <a:xfrm>
            <a:off x="395536" y="1988840"/>
            <a:ext cx="3024336" cy="1224136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91 مليون نسمة</a:t>
            </a:r>
            <a:endParaRPr lang="ar-SA" sz="4400" dirty="0">
              <a:solidFill>
                <a:schemeClr val="tx1"/>
              </a:solidFill>
            </a:endParaRPr>
          </a:p>
        </p:txBody>
      </p:sp>
      <p:sp>
        <p:nvSpPr>
          <p:cNvPr id="13" name="عنوان فرعي 3"/>
          <p:cNvSpPr txBox="1">
            <a:spLocks/>
          </p:cNvSpPr>
          <p:nvPr/>
        </p:nvSpPr>
        <p:spPr>
          <a:xfrm>
            <a:off x="179512" y="5373217"/>
            <a:ext cx="3240360" cy="1080120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SA" sz="4400" dirty="0" smtClean="0">
                <a:solidFill>
                  <a:schemeClr val="tx1"/>
                </a:solidFill>
              </a:rPr>
              <a:t>20 مليار </a:t>
            </a:r>
            <a:r>
              <a:rPr lang="ar-SA" sz="4400" dirty="0" err="1" smtClean="0">
                <a:solidFill>
                  <a:schemeClr val="tx1"/>
                </a:solidFill>
              </a:rPr>
              <a:t>م.مكعب</a:t>
            </a:r>
            <a:endParaRPr lang="ar-SA" sz="4400" dirty="0">
              <a:solidFill>
                <a:schemeClr val="tx1"/>
              </a:solidFill>
            </a:endParaRPr>
          </a:p>
        </p:txBody>
      </p:sp>
      <p:cxnSp>
        <p:nvCxnSpPr>
          <p:cNvPr id="18" name="رابط كسهم مستقيم 17"/>
          <p:cNvCxnSpPr/>
          <p:nvPr/>
        </p:nvCxnSpPr>
        <p:spPr>
          <a:xfrm>
            <a:off x="7884368" y="3575279"/>
            <a:ext cx="0" cy="151200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sof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رابط كسهم مستقيم 22"/>
          <p:cNvCxnSpPr/>
          <p:nvPr/>
        </p:nvCxnSpPr>
        <p:spPr>
          <a:xfrm>
            <a:off x="1979712" y="3565134"/>
            <a:ext cx="0" cy="1512000"/>
          </a:xfrm>
          <a:prstGeom prst="straightConnector1">
            <a:avLst/>
          </a:prstGeom>
          <a:ln>
            <a:tailEnd type="arrow"/>
          </a:ln>
          <a:scene3d>
            <a:camera prst="orthographicFront"/>
            <a:lightRig rig="soft" dir="t"/>
          </a:scene3d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5173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/>
      <p:bldP spid="8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ممر التنمية و التعمير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95936" y="1600200"/>
            <a:ext cx="4690864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dirty="0" smtClean="0"/>
              <a:t>-طول الممر 1200 كم</a:t>
            </a:r>
          </a:p>
          <a:p>
            <a:pPr marL="0" indent="0">
              <a:buNone/>
            </a:pPr>
            <a:r>
              <a:rPr lang="ar-SA" dirty="0" smtClean="0"/>
              <a:t>-يتضمن الممر 12 محور </a:t>
            </a:r>
            <a:r>
              <a:rPr lang="ar-SA" dirty="0" err="1" smtClean="0"/>
              <a:t>عرضى</a:t>
            </a:r>
            <a:r>
              <a:rPr lang="ar-SA" dirty="0" smtClean="0"/>
              <a:t> بطول 800 كم</a:t>
            </a:r>
          </a:p>
          <a:p>
            <a:pPr marL="0" indent="0">
              <a:buNone/>
            </a:pPr>
            <a:r>
              <a:rPr lang="ar-SA" dirty="0" smtClean="0"/>
              <a:t>-استصلاح 10 مليون فدان</a:t>
            </a:r>
          </a:p>
          <a:p>
            <a:pPr marL="0" indent="0">
              <a:buNone/>
            </a:pPr>
            <a:r>
              <a:rPr lang="ar-SA" dirty="0" smtClean="0"/>
              <a:t>-انشاء  مدن سكنية و زراعية و صناعية </a:t>
            </a:r>
          </a:p>
          <a:p>
            <a:pPr>
              <a:buFontTx/>
              <a:buChar char="-"/>
            </a:pPr>
            <a:r>
              <a:rPr lang="ar-SA" dirty="0" smtClean="0"/>
              <a:t>خط سكة حديد</a:t>
            </a:r>
          </a:p>
          <a:p>
            <a:pPr marL="0" indent="0">
              <a:buNone/>
            </a:pPr>
            <a:r>
              <a:rPr lang="ar-SA" dirty="0" smtClean="0"/>
              <a:t>- بنية السفلية </a:t>
            </a:r>
            <a:br>
              <a:rPr lang="ar-SA" dirty="0" smtClean="0"/>
            </a:br>
            <a:endParaRPr lang="ar-SA" dirty="0"/>
          </a:p>
        </p:txBody>
      </p:sp>
      <p:pic>
        <p:nvPicPr>
          <p:cNvPr id="1026" name="Picture 2" descr="C:\Users\araaat\Desktop\EGY_PRESS_IMG311092011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814" y="1772816"/>
            <a:ext cx="3014751" cy="4112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87622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aaat\Desktop\mamartanmey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88640"/>
            <a:ext cx="5328591" cy="649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526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6000" dirty="0" smtClean="0"/>
              <a:t>موارد المياه </a:t>
            </a:r>
            <a:endParaRPr lang="ar-SA" sz="6000" dirty="0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115616" y="2169340"/>
            <a:ext cx="2880320" cy="10367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4400" dirty="0" smtClean="0"/>
              <a:t>الخزان </a:t>
            </a:r>
            <a:r>
              <a:rPr lang="ar-SA" sz="4400" dirty="0" err="1" smtClean="0"/>
              <a:t>النوبى</a:t>
            </a:r>
            <a:endParaRPr lang="ar-SA" sz="4400" dirty="0"/>
          </a:p>
        </p:txBody>
      </p:sp>
      <p:sp>
        <p:nvSpPr>
          <p:cNvPr id="5" name="عنصر نائب للمحتوى 2"/>
          <p:cNvSpPr txBox="1">
            <a:spLocks/>
          </p:cNvSpPr>
          <p:nvPr/>
        </p:nvSpPr>
        <p:spPr>
          <a:xfrm>
            <a:off x="5512941" y="1988840"/>
            <a:ext cx="2808312" cy="129614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ar-SA" sz="4400" dirty="0"/>
          </a:p>
        </p:txBody>
      </p:sp>
      <p:sp>
        <p:nvSpPr>
          <p:cNvPr id="6" name="عنصر نائب للمحتوى 2"/>
          <p:cNvSpPr txBox="1">
            <a:spLocks/>
          </p:cNvSpPr>
          <p:nvPr/>
        </p:nvSpPr>
        <p:spPr>
          <a:xfrm>
            <a:off x="5493210" y="2169340"/>
            <a:ext cx="2736304" cy="1008111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SA" dirty="0" smtClean="0"/>
              <a:t> </a:t>
            </a:r>
            <a:r>
              <a:rPr lang="ar-SA" sz="5200" dirty="0" smtClean="0"/>
              <a:t>بحيرة ناصر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 smtClean="0"/>
          </a:p>
          <a:p>
            <a:pPr marL="0" indent="0">
              <a:buFont typeface="Arial" pitchFamily="34" charset="0"/>
              <a:buNone/>
            </a:pPr>
            <a:endParaRPr lang="ar-SA" dirty="0"/>
          </a:p>
        </p:txBody>
      </p:sp>
      <p:cxnSp>
        <p:nvCxnSpPr>
          <p:cNvPr id="10" name="رابط كسهم مستقيم 9"/>
          <p:cNvCxnSpPr/>
          <p:nvPr/>
        </p:nvCxnSpPr>
        <p:spPr>
          <a:xfrm>
            <a:off x="2699792" y="3177451"/>
            <a:ext cx="0" cy="10436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رابط كسهم مستقيم 12"/>
          <p:cNvCxnSpPr/>
          <p:nvPr/>
        </p:nvCxnSpPr>
        <p:spPr>
          <a:xfrm>
            <a:off x="7092280" y="3177451"/>
            <a:ext cx="0" cy="1043637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عنصر نائب للمحتوى 3"/>
          <p:cNvSpPr txBox="1">
            <a:spLocks/>
          </p:cNvSpPr>
          <p:nvPr/>
        </p:nvSpPr>
        <p:spPr>
          <a:xfrm>
            <a:off x="5526944" y="4797151"/>
            <a:ext cx="2880320" cy="10367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SA" dirty="0" smtClean="0"/>
              <a:t>850 مليون </a:t>
            </a:r>
            <a:r>
              <a:rPr lang="ar-SA" dirty="0" err="1" smtClean="0"/>
              <a:t>م.مكعب</a:t>
            </a:r>
            <a:endParaRPr lang="ar-SA" dirty="0"/>
          </a:p>
        </p:txBody>
      </p:sp>
      <p:sp>
        <p:nvSpPr>
          <p:cNvPr id="16" name="عنصر نائب للمحتوى 3"/>
          <p:cNvSpPr txBox="1">
            <a:spLocks/>
          </p:cNvSpPr>
          <p:nvPr/>
        </p:nvSpPr>
        <p:spPr>
          <a:xfrm>
            <a:off x="395536" y="4797151"/>
            <a:ext cx="4104456" cy="103671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ar-SA" dirty="0" smtClean="0"/>
              <a:t>154 الف مليار متر مكعب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xmlns="" val="278433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233</Words>
  <Application>Microsoft Office PowerPoint</Application>
  <PresentationFormat>On-screen Show (4:3)</PresentationFormat>
  <Paragraphs>62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نسق Office</vt:lpstr>
      <vt:lpstr>Slide 1</vt:lpstr>
      <vt:lpstr>بسم الله الرحمن الرحيم</vt:lpstr>
      <vt:lpstr>بين الورقـــــة و الصــحـراء</vt:lpstr>
      <vt:lpstr>مشاكل مصر في العقود القادمة</vt:lpstr>
      <vt:lpstr>مشكلة المياه</vt:lpstr>
      <vt:lpstr>مشكلة المياه</vt:lpstr>
      <vt:lpstr>ممر التنمية و التعمير </vt:lpstr>
      <vt:lpstr>Slide 8</vt:lpstr>
      <vt:lpstr>موارد المياه </vt:lpstr>
      <vt:lpstr>عقبات المشروع</vt:lpstr>
      <vt:lpstr>جذب السكان</vt:lpstr>
      <vt:lpstr>التطبيق الاقتصادى</vt:lpstr>
      <vt:lpstr>الاعتراضات على المشروع</vt:lpstr>
      <vt:lpstr>موقف الحكومة المصرية </vt:lpstr>
      <vt:lpstr>المصادر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araaat</dc:creator>
  <cp:lastModifiedBy>Installation</cp:lastModifiedBy>
  <cp:revision>17</cp:revision>
  <dcterms:created xsi:type="dcterms:W3CDTF">2008-01-01T00:33:06Z</dcterms:created>
  <dcterms:modified xsi:type="dcterms:W3CDTF">2013-05-05T14:07:31Z</dcterms:modified>
</cp:coreProperties>
</file>