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EC73-477A-40CB-9F75-EFBF2AD4DD38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391A-DFC9-4705-AC89-833F72E3D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5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EC73-477A-40CB-9F75-EFBF2AD4DD38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391A-DFC9-4705-AC89-833F72E3D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2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EC73-477A-40CB-9F75-EFBF2AD4DD38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391A-DFC9-4705-AC89-833F72E3D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2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EC73-477A-40CB-9F75-EFBF2AD4DD38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391A-DFC9-4705-AC89-833F72E3D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2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EC73-477A-40CB-9F75-EFBF2AD4DD38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391A-DFC9-4705-AC89-833F72E3D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3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EC73-477A-40CB-9F75-EFBF2AD4DD38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391A-DFC9-4705-AC89-833F72E3D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5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EC73-477A-40CB-9F75-EFBF2AD4DD38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391A-DFC9-4705-AC89-833F72E3D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4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EC73-477A-40CB-9F75-EFBF2AD4DD38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391A-DFC9-4705-AC89-833F72E3D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7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EC73-477A-40CB-9F75-EFBF2AD4DD38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391A-DFC9-4705-AC89-833F72E3D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3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EC73-477A-40CB-9F75-EFBF2AD4DD38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391A-DFC9-4705-AC89-833F72E3D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1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EC73-477A-40CB-9F75-EFBF2AD4DD38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391A-DFC9-4705-AC89-833F72E3D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7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8EC73-477A-40CB-9F75-EFBF2AD4DD38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3391A-DFC9-4705-AC89-833F72E3D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4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t4fvmgtknwsg/ectogenesis-for-ly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191000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http://prezi.com/t4fvmgtknwsg/ectogenesis-for-lym/#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0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2013-05-27T12:40:23Z</dcterms:created>
  <dcterms:modified xsi:type="dcterms:W3CDTF">2013-05-27T12:40:51Z</dcterms:modified>
</cp:coreProperties>
</file>