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58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25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2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28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3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54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45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7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3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1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77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8EC73-477A-40CB-9F75-EFBF2AD4DD38}" type="datetimeFigureOut">
              <a:rPr lang="en-US" smtClean="0"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3391A-DFC9-4705-AC89-833F72E3D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4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rezi.com/t4fvmgtknwsg/ectogenesis-for-ly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u="sng" dirty="0">
                <a:hlinkClick r:id="rId2"/>
              </a:rPr>
              <a:t>http://prezi.com/t4fvmgtknwsg/ectogenesis-for-lym/#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301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2013-05-27T12:40:23Z</dcterms:created>
  <dcterms:modified xsi:type="dcterms:W3CDTF">2013-05-27T12:40:51Z</dcterms:modified>
</cp:coreProperties>
</file>