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71" r:id="rId8"/>
    <p:sldId id="257" r:id="rId9"/>
    <p:sldId id="258" r:id="rId10"/>
    <p:sldId id="263" r:id="rId11"/>
    <p:sldId id="270" r:id="rId12"/>
    <p:sldId id="265" r:id="rId13"/>
    <p:sldId id="266" r:id="rId14"/>
    <p:sldId id="267" r:id="rId15"/>
    <p:sldId id="268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0800-0DF2-4AE5-BDFB-0217A8702759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6CAE-58BD-44D5-8085-6422857874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/>
          <a:lstStyle/>
          <a:p>
            <a:r>
              <a:rPr lang="ar-EG" b="1" dirty="0" smtClean="0"/>
              <a:t>الاقتصاد الاخضر</a:t>
            </a:r>
            <a:endParaRPr lang="en-US" b="1" dirty="0"/>
          </a:p>
        </p:txBody>
      </p:sp>
      <p:pic>
        <p:nvPicPr>
          <p:cNvPr id="7174" name="Picture 6" descr="http://www.alarabimag.net/arabi/data/2011/4/1/Media_98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229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tunews.itu.int/Ar/Multimedios/Imgs/11962_540.jpg?v=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bonah.org/images/newspost_images/1592_GreanBuilding_Dub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ar-EG" dirty="0" smtClean="0"/>
              <a:t>المباني الخضراء </a:t>
            </a:r>
            <a:endParaRPr lang="en-US" dirty="0"/>
          </a:p>
        </p:txBody>
      </p:sp>
      <p:pic>
        <p:nvPicPr>
          <p:cNvPr id="13314" name="Picture 2" descr="http://www.mlit.go.jp/english/2006/p_g_b_department/05_env-report/images/p_5_5a_z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991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nv-news.com/wp-content/uploads/2012/03/green-buil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lqabas.com.kw/sites/default/files/article/original/2010/01/25/338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bda3world.com/wp-content/uploads/2011/01/4cb33cefef07d9.64496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ar-EG" dirty="0" smtClean="0"/>
              <a:t>بسيطة الحجم كبيرة المعني</a:t>
            </a:r>
            <a:endParaRPr lang="en-US" dirty="0"/>
          </a:p>
        </p:txBody>
      </p:sp>
      <p:pic>
        <p:nvPicPr>
          <p:cNvPr id="20482" name="Picture 2" descr="http://tube.aya.sy/media/photo/3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990600"/>
            <a:ext cx="4038600" cy="2667000"/>
          </a:xfrm>
          <a:prstGeom prst="rect">
            <a:avLst/>
          </a:prstGeom>
          <a:noFill/>
        </p:spPr>
      </p:pic>
      <p:pic>
        <p:nvPicPr>
          <p:cNvPr id="20484" name="Picture 4" descr="http://www.wired.com/images_blogs/gadgetlab/2010/04/smart-faucet-1-thumb-550x552-37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066800"/>
            <a:ext cx="4187825" cy="2590800"/>
          </a:xfrm>
          <a:prstGeom prst="rect">
            <a:avLst/>
          </a:prstGeom>
          <a:noFill/>
        </p:spPr>
      </p:pic>
      <p:pic>
        <p:nvPicPr>
          <p:cNvPr id="20486" name="Picture 6" descr="https://fbcdn-sphotos-f-a.akamaihd.net/hphotos-ak-prn1/p480x480/941943_10151631963019310_1159261992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810000"/>
            <a:ext cx="4114800" cy="2895600"/>
          </a:xfrm>
          <a:prstGeom prst="rect">
            <a:avLst/>
          </a:prstGeom>
          <a:noFill/>
        </p:spPr>
      </p:pic>
      <p:pic>
        <p:nvPicPr>
          <p:cNvPr id="20488" name="Picture 8" descr="https://fbcdn-sphotos-f-a.akamaihd.net/hphotos-ak-ash3/p480x480/943468_614338408578137_41978657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886200"/>
            <a:ext cx="4191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ar-EG" dirty="0" smtClean="0"/>
              <a:t>المراجع </a:t>
            </a:r>
            <a:endParaRPr lang="en-US" dirty="0"/>
          </a:p>
        </p:txBody>
      </p:sp>
      <p:pic>
        <p:nvPicPr>
          <p:cNvPr id="18434" name="Picture 2" descr="http://www.nooonbooks.com/media/catalog/product/cache/2/image/360x/9df78eab33525d08d6e5fb8d27136e95/o/r/original_20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3886200" cy="5029200"/>
          </a:xfrm>
          <a:prstGeom prst="rect">
            <a:avLst/>
          </a:prstGeom>
          <a:noFill/>
        </p:spPr>
      </p:pic>
      <p:pic>
        <p:nvPicPr>
          <p:cNvPr id="18436" name="Picture 4" descr="http://www.4geography.com/vb/attachment.php?attachmentid=1047&amp;stc=1&amp;d=13139413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9175" y="1447800"/>
            <a:ext cx="3476625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0"/>
            <a:ext cx="3505200" cy="1143000"/>
          </a:xfr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ar-EG" b="1" dirty="0" smtClean="0"/>
              <a:t>الاقتصاد</a:t>
            </a:r>
            <a:endParaRPr lang="en-US" b="1" dirty="0"/>
          </a:p>
        </p:txBody>
      </p:sp>
      <p:cxnSp>
        <p:nvCxnSpPr>
          <p:cNvPr id="7" name="Curved Connector 6"/>
          <p:cNvCxnSpPr>
            <a:stCxn id="2" idx="2"/>
            <a:endCxn id="10" idx="0"/>
          </p:cNvCxnSpPr>
          <p:nvPr/>
        </p:nvCxnSpPr>
        <p:spPr>
          <a:xfrm rot="5400000">
            <a:off x="2438400" y="2133600"/>
            <a:ext cx="2209800" cy="1752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371600" y="4114800"/>
            <a:ext cx="2590800" cy="1447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dirty="0" smtClean="0"/>
              <a:t>الاقتصاد الجزئي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5257800" y="4114800"/>
            <a:ext cx="2590800" cy="1447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dirty="0" smtClean="0"/>
              <a:t>الاقتصاد</a:t>
            </a:r>
          </a:p>
          <a:p>
            <a:pPr algn="ctr"/>
            <a:r>
              <a:rPr lang="ar-EG" sz="3200" dirty="0" smtClean="0"/>
              <a:t>الكلي</a:t>
            </a:r>
            <a:endParaRPr lang="en-US" sz="3200" dirty="0"/>
          </a:p>
        </p:txBody>
      </p:sp>
      <p:cxnSp>
        <p:nvCxnSpPr>
          <p:cNvPr id="14" name="Curved Connector 13"/>
          <p:cNvCxnSpPr>
            <a:stCxn id="2" idx="2"/>
            <a:endCxn id="11" idx="0"/>
          </p:cNvCxnSpPr>
          <p:nvPr/>
        </p:nvCxnSpPr>
        <p:spPr>
          <a:xfrm rot="16200000" flipH="1">
            <a:off x="4381500" y="1943100"/>
            <a:ext cx="2209800" cy="21336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144000" cy="1143000"/>
          </a:xfrm>
        </p:spPr>
        <p:txBody>
          <a:bodyPr/>
          <a:lstStyle/>
          <a:p>
            <a:pPr algn="l"/>
            <a:r>
              <a:rPr lang="en-US" dirty="0" smtClean="0"/>
              <a:t>1- Microeconomics </a:t>
            </a:r>
            <a:r>
              <a:rPr lang="ar-EG" dirty="0" smtClean="0"/>
              <a:t>الاقتصاد الكلي    </a:t>
            </a:r>
            <a:endParaRPr lang="en-US" dirty="0"/>
          </a:p>
        </p:txBody>
      </p:sp>
      <p:pic>
        <p:nvPicPr>
          <p:cNvPr id="2050" name="Picture 2" descr="http://old.bayanonline.com/dswmedia/maps/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2- Macroeconomics </a:t>
            </a:r>
            <a:r>
              <a:rPr lang="ar-EG" dirty="0" smtClean="0"/>
              <a:t> </a:t>
            </a:r>
            <a:r>
              <a:rPr lang="en-US" dirty="0" smtClean="0"/>
              <a:t> </a:t>
            </a:r>
            <a:r>
              <a:rPr lang="ar-EG" dirty="0" smtClean="0"/>
              <a:t>الاقتصاد الجزئي </a:t>
            </a:r>
            <a:endParaRPr lang="en-US" dirty="0"/>
          </a:p>
        </p:txBody>
      </p:sp>
      <p:pic>
        <p:nvPicPr>
          <p:cNvPr id="1028" name="Picture 4" descr="http://s.alriyadh.com/2012/12/31/img/836319885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848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ar-EG" dirty="0" smtClean="0"/>
              <a:t>من الاقتصاد الاسود إلي الاقتصاد الأخضر </a:t>
            </a:r>
            <a:endParaRPr lang="en-US" dirty="0"/>
          </a:p>
        </p:txBody>
      </p:sp>
      <p:pic>
        <p:nvPicPr>
          <p:cNvPr id="10244" name="Picture 4" descr="http://www.targetwoman.com/image/renewable-energy-gadg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04900"/>
            <a:ext cx="4114800" cy="5372100"/>
          </a:xfrm>
          <a:prstGeom prst="rect">
            <a:avLst/>
          </a:prstGeom>
          <a:noFill/>
        </p:spPr>
      </p:pic>
      <p:pic>
        <p:nvPicPr>
          <p:cNvPr id="10246" name="Picture 6" descr="http://www.presssolidarity.net/wp-content/uploads/%D9%86%D9%81%D8%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43000"/>
            <a:ext cx="4114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2290" name="Picture 2" descr="https://itunews.itu.int/Ar/Multimedios/Imgs/11961_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n.org/News/dh/photos/large/2012/June/06-20-2012rioconfere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1"/>
            <a:ext cx="9144000" cy="687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ar-EG" dirty="0" smtClean="0"/>
              <a:t>الاستغلال الامثل للموارد المتاحة</a:t>
            </a:r>
            <a:endParaRPr lang="en-US" dirty="0"/>
          </a:p>
        </p:txBody>
      </p:sp>
      <p:pic>
        <p:nvPicPr>
          <p:cNvPr id="5122" name="Picture 2" descr="http://up11.s-oman.net/GsFb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10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ar-EG" dirty="0" smtClean="0"/>
              <a:t>تحقيق التنمية المستدامة</a:t>
            </a:r>
            <a:endParaRPr lang="en-US" dirty="0"/>
          </a:p>
        </p:txBody>
      </p:sp>
      <p:pic>
        <p:nvPicPr>
          <p:cNvPr id="4098" name="Picture 2" descr="http://shorouknews.com/uploadedimages/Sections/People%20-%20Life/Family/original/altanmia-almostdama-234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73152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36</Words>
  <Application>Microsoft Office PowerPoint</Application>
  <PresentationFormat>On-screen Show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الاقتصاد الاخضر</vt:lpstr>
      <vt:lpstr>الاقتصاد</vt:lpstr>
      <vt:lpstr>1- Microeconomics الاقتصاد الكلي    </vt:lpstr>
      <vt:lpstr>2- Macroeconomics   الاقتصاد الجزئي </vt:lpstr>
      <vt:lpstr>من الاقتصاد الاسود إلي الاقتصاد الأخضر </vt:lpstr>
      <vt:lpstr> </vt:lpstr>
      <vt:lpstr>Slide 7</vt:lpstr>
      <vt:lpstr>الاستغلال الامثل للموارد المتاحة</vt:lpstr>
      <vt:lpstr>تحقيق التنمية المستدامة</vt:lpstr>
      <vt:lpstr>Slide 10</vt:lpstr>
      <vt:lpstr>Slide 11</vt:lpstr>
      <vt:lpstr>المباني الخضراء </vt:lpstr>
      <vt:lpstr>Slide 13</vt:lpstr>
      <vt:lpstr>Slide 14</vt:lpstr>
      <vt:lpstr>Slide 15</vt:lpstr>
      <vt:lpstr>بسيطة الحجم كبيرة المعني</vt:lpstr>
      <vt:lpstr>المراجع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الاقتصاد الاخضر</dc:title>
  <dc:creator>fahd adel</dc:creator>
  <cp:lastModifiedBy>ba</cp:lastModifiedBy>
  <cp:revision>1</cp:revision>
  <dcterms:created xsi:type="dcterms:W3CDTF">2013-06-08T22:21:44Z</dcterms:created>
  <dcterms:modified xsi:type="dcterms:W3CDTF">2013-06-09T14:53:36Z</dcterms:modified>
</cp:coreProperties>
</file>