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D8C111-90D9-4D5E-AC18-10094EA0D331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C351AE-D3F9-43CC-BC74-E5B7CBCA6AAB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59468D-E1E0-4A44-9E3D-7AA4F30A28BA}" type="datetimeFigureOut">
              <a:rPr lang="ar-EG" smtClean="0"/>
              <a:pPr/>
              <a:t>01/08/1434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C9D7C2-669F-428B-8B16-DA20318163F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467544" y="2564904"/>
            <a:ext cx="813690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8000" dirty="0" smtClean="0"/>
              <a:t>السد العالى</a:t>
            </a:r>
            <a:endParaRPr lang="ar-EG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04664"/>
            <a:ext cx="583264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dirty="0" smtClean="0"/>
              <a:t>أزمة السياحة</a:t>
            </a:r>
            <a:endParaRPr lang="ar-EG" sz="4000" dirty="0"/>
          </a:p>
        </p:txBody>
      </p:sp>
      <p:pic>
        <p:nvPicPr>
          <p:cNvPr id="3" name="Picture 2" descr="40646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920880" cy="4626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6552" y="2276872"/>
            <a:ext cx="91440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/>
              <a:t>بعض الحلول لحل هذة المشاكل</a:t>
            </a:r>
            <a:endParaRPr lang="ar-EG" sz="6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0032" y="404664"/>
            <a:ext cx="42839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u="sng" dirty="0" smtClean="0"/>
              <a:t>بعض حلول أزمة المياة</a:t>
            </a:r>
            <a:endParaRPr lang="ar-EG" sz="4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76683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1- تحلية مياة البحر</a:t>
            </a:r>
          </a:p>
          <a:p>
            <a:r>
              <a:rPr lang="ar-EG" sz="3200" dirty="0" smtClean="0"/>
              <a:t>2- أستخدام بحيرة ناصر </a:t>
            </a:r>
          </a:p>
          <a:p>
            <a:r>
              <a:rPr lang="ar-EG" sz="3200" dirty="0" smtClean="0"/>
              <a:t>3- أستيراد الثلج من الخارج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404664"/>
            <a:ext cx="52920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u="sng" dirty="0" smtClean="0"/>
              <a:t>بعض حلول أزمة الكهرباء</a:t>
            </a:r>
            <a:endParaRPr lang="ar-EG" sz="4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175448" y="1988840"/>
            <a:ext cx="49685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1- أستخدام طاقة الرياح</a:t>
            </a:r>
          </a:p>
          <a:p>
            <a:r>
              <a:rPr lang="ar-EG" sz="3200" dirty="0" smtClean="0"/>
              <a:t>2- أستخدام الطاقة الشمسية</a:t>
            </a:r>
          </a:p>
          <a:p>
            <a:endParaRPr lang="ar-EG" sz="3200" dirty="0"/>
          </a:p>
        </p:txBody>
      </p:sp>
      <p:pic>
        <p:nvPicPr>
          <p:cNvPr id="7" name="Picture 6" descr="968963_527507017305958_164939151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067944" cy="3645024"/>
          </a:xfrm>
          <a:prstGeom prst="rect">
            <a:avLst/>
          </a:prstGeom>
        </p:spPr>
      </p:pic>
      <p:pic>
        <p:nvPicPr>
          <p:cNvPr id="5" name="Picture 4" descr="'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485540"/>
            <a:ext cx="4932041" cy="337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73803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u="sng" dirty="0" smtClean="0"/>
              <a:t>بعض حلول أزمة السياحة </a:t>
            </a:r>
            <a:endParaRPr lang="ar-EG" sz="4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988840"/>
            <a:ext cx="687625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1- </a:t>
            </a:r>
          </a:p>
          <a:p>
            <a:r>
              <a:rPr lang="ar-EG" sz="3200" dirty="0" smtClean="0"/>
              <a:t>2- </a:t>
            </a:r>
            <a:endParaRPr lang="ar-E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84784"/>
            <a:ext cx="74168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تفتكروا أية اللى هيحصل لو السد العالى اتهد !!</a:t>
            </a:r>
          </a:p>
        </p:txBody>
      </p:sp>
      <p:pic>
        <p:nvPicPr>
          <p:cNvPr id="5" name="Picture 4" descr="135024028399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564904"/>
            <a:ext cx="612068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124744"/>
            <a:ext cx="56166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dirty="0" smtClean="0"/>
              <a:t>1- أزمة مياة</a:t>
            </a:r>
            <a:endParaRPr lang="ar-EG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124744"/>
            <a:ext cx="716950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dirty="0" smtClean="0"/>
              <a:t>1- أزمة مياة</a:t>
            </a:r>
          </a:p>
          <a:p>
            <a:r>
              <a:rPr lang="ar-EG" sz="5400" dirty="0" smtClean="0"/>
              <a:t>2- أزمة كهرباء</a:t>
            </a:r>
          </a:p>
          <a:p>
            <a:endParaRPr lang="ar-EG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124744"/>
            <a:ext cx="7632848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dirty="0" smtClean="0"/>
              <a:t>1- أزمة مياة</a:t>
            </a:r>
          </a:p>
          <a:p>
            <a:r>
              <a:rPr lang="ar-EG" sz="5400" dirty="0" smtClean="0"/>
              <a:t>2- أزمة كهرباء</a:t>
            </a:r>
          </a:p>
          <a:p>
            <a:r>
              <a:rPr lang="ar-EG" sz="5400" dirty="0" smtClean="0"/>
              <a:t>3-أزمة سياحية</a:t>
            </a:r>
            <a:endParaRPr lang="ar-EG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783408" cy="47074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76672"/>
            <a:ext cx="73448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dirty="0" smtClean="0"/>
              <a:t>1- أزمة المياة </a:t>
            </a:r>
            <a:endParaRPr lang="ar-E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058313" cy="532859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87995_449639601752576_386924528_n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938882" cy="4536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620688"/>
            <a:ext cx="59766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dirty="0" smtClean="0"/>
              <a:t> 2- أزمة كهرباء</a:t>
            </a:r>
            <a:endParaRPr lang="ar-E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92896"/>
            <a:ext cx="831641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6600" dirty="0" smtClean="0"/>
              <a:t>هيحصل وقتها مصائب بشعة </a:t>
            </a:r>
            <a:endParaRPr lang="ar-EG" sz="6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</TotalTime>
  <Words>81</Words>
  <Application>Microsoft Office PowerPoint</Application>
  <PresentationFormat>On-screen Show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2013-06-02T17:59:13Z</dcterms:created>
  <dcterms:modified xsi:type="dcterms:W3CDTF">2013-06-09T09:59:46Z</dcterms:modified>
</cp:coreProperties>
</file>