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756" r:id="rId1"/>
  </p:sldMasterIdLst>
  <p:notesMasterIdLst>
    <p:notesMasterId r:id="rId17"/>
  </p:notesMasterIdLst>
  <p:sldIdLst>
    <p:sldId id="256" r:id="rId2"/>
    <p:sldId id="257" r:id="rId3"/>
    <p:sldId id="271" r:id="rId4"/>
    <p:sldId id="259" r:id="rId5"/>
    <p:sldId id="260" r:id="rId6"/>
    <p:sldId id="261" r:id="rId7"/>
    <p:sldId id="262" r:id="rId8"/>
    <p:sldId id="264" r:id="rId9"/>
    <p:sldId id="263" r:id="rId10"/>
    <p:sldId id="265" r:id="rId11"/>
    <p:sldId id="266" r:id="rId12"/>
    <p:sldId id="267" r:id="rId13"/>
    <p:sldId id="268" r:id="rId14"/>
    <p:sldId id="270" r:id="rId15"/>
    <p:sldId id="269" r:id="rId16"/>
  </p:sldIdLst>
  <p:sldSz cx="9144000" cy="6858000" type="screen4x3"/>
  <p:notesSz cx="6858000" cy="9144000"/>
  <p:defaultTextStyle>
    <a:defPPr>
      <a:defRPr lang="ar-EG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412" autoAdjust="0"/>
    <p:restoredTop sz="94624" autoAdjust="0"/>
  </p:normalViewPr>
  <p:slideViewPr>
    <p:cSldViewPr>
      <p:cViewPr>
        <p:scale>
          <a:sx n="60" d="100"/>
          <a:sy n="60" d="100"/>
        </p:scale>
        <p:origin x="-1656" y="-28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EG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92D8C111-90D9-4D5E-AC18-10094EA0D331}" type="datetimeFigureOut">
              <a:rPr lang="ar-EG" smtClean="0"/>
              <a:pPr/>
              <a:t>01/08/1434</a:t>
            </a:fld>
            <a:endParaRPr lang="ar-EG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EG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14C351AE-D3F9-43CC-BC74-E5B7CBCA6AAB}" type="slidenum">
              <a:rPr lang="ar-EG" smtClean="0"/>
              <a:pPr/>
              <a:t>‹#›</a:t>
            </a:fld>
            <a:endParaRPr lang="ar-EG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59468D-E1E0-4A44-9E3D-7AA4F30A28BA}" type="datetimeFigureOut">
              <a:rPr lang="ar-EG" smtClean="0"/>
              <a:pPr/>
              <a:t>01/08/1434</a:t>
            </a:fld>
            <a:endParaRPr lang="ar-EG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C9D7C2-669F-428B-8B16-DA20318163F7}" type="slidenum">
              <a:rPr lang="ar-EG" smtClean="0"/>
              <a:pPr/>
              <a:t>‹#›</a:t>
            </a:fld>
            <a:endParaRPr lang="ar-EG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59468D-E1E0-4A44-9E3D-7AA4F30A28BA}" type="datetimeFigureOut">
              <a:rPr lang="ar-EG" smtClean="0"/>
              <a:pPr/>
              <a:t>01/08/1434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C9D7C2-669F-428B-8B16-DA20318163F7}" type="slidenum">
              <a:rPr lang="ar-EG" smtClean="0"/>
              <a:pPr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59468D-E1E0-4A44-9E3D-7AA4F30A28BA}" type="datetimeFigureOut">
              <a:rPr lang="ar-EG" smtClean="0"/>
              <a:pPr/>
              <a:t>01/08/1434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C9D7C2-669F-428B-8B16-DA20318163F7}" type="slidenum">
              <a:rPr lang="ar-EG" smtClean="0"/>
              <a:pPr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59468D-E1E0-4A44-9E3D-7AA4F30A28BA}" type="datetimeFigureOut">
              <a:rPr lang="ar-EG" smtClean="0"/>
              <a:pPr/>
              <a:t>01/08/1434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C9D7C2-669F-428B-8B16-DA20318163F7}" type="slidenum">
              <a:rPr lang="ar-EG" smtClean="0"/>
              <a:pPr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59468D-E1E0-4A44-9E3D-7AA4F30A28BA}" type="datetimeFigureOut">
              <a:rPr lang="ar-EG" smtClean="0"/>
              <a:pPr/>
              <a:t>01/08/1434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3CC9D7C2-669F-428B-8B16-DA20318163F7}" type="slidenum">
              <a:rPr lang="ar-EG" smtClean="0"/>
              <a:pPr/>
              <a:t>‹#›</a:t>
            </a:fld>
            <a:endParaRPr lang="ar-EG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59468D-E1E0-4A44-9E3D-7AA4F30A28BA}" type="datetimeFigureOut">
              <a:rPr lang="ar-EG" smtClean="0"/>
              <a:pPr/>
              <a:t>01/08/1434</a:t>
            </a:fld>
            <a:endParaRPr 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C9D7C2-669F-428B-8B16-DA20318163F7}" type="slidenum">
              <a:rPr lang="ar-EG" smtClean="0"/>
              <a:pPr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59468D-E1E0-4A44-9E3D-7AA4F30A28BA}" type="datetimeFigureOut">
              <a:rPr lang="ar-EG" smtClean="0"/>
              <a:pPr/>
              <a:t>01/08/1434</a:t>
            </a:fld>
            <a:endParaRPr lang="ar-EG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C9D7C2-669F-428B-8B16-DA20318163F7}" type="slidenum">
              <a:rPr lang="ar-EG" smtClean="0"/>
              <a:pPr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59468D-E1E0-4A44-9E3D-7AA4F30A28BA}" type="datetimeFigureOut">
              <a:rPr lang="ar-EG" smtClean="0"/>
              <a:pPr/>
              <a:t>01/08/1434</a:t>
            </a:fld>
            <a:endParaRPr lang="ar-E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C9D7C2-669F-428B-8B16-DA20318163F7}" type="slidenum">
              <a:rPr lang="ar-EG" smtClean="0"/>
              <a:pPr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59468D-E1E0-4A44-9E3D-7AA4F30A28BA}" type="datetimeFigureOut">
              <a:rPr lang="ar-EG" smtClean="0"/>
              <a:pPr/>
              <a:t>01/08/1434</a:t>
            </a:fld>
            <a:endParaRPr lang="ar-EG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C9D7C2-669F-428B-8B16-DA20318163F7}" type="slidenum">
              <a:rPr lang="ar-EG" smtClean="0"/>
              <a:pPr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59468D-E1E0-4A44-9E3D-7AA4F30A28BA}" type="datetimeFigureOut">
              <a:rPr lang="ar-EG" smtClean="0"/>
              <a:pPr/>
              <a:t>01/08/1434</a:t>
            </a:fld>
            <a:endParaRPr 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C9D7C2-669F-428B-8B16-DA20318163F7}" type="slidenum">
              <a:rPr lang="ar-EG" smtClean="0"/>
              <a:pPr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59468D-E1E0-4A44-9E3D-7AA4F30A28BA}" type="datetimeFigureOut">
              <a:rPr lang="ar-EG" smtClean="0"/>
              <a:pPr/>
              <a:t>01/08/1434</a:t>
            </a:fld>
            <a:endParaRPr 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C9D7C2-669F-428B-8B16-DA20318163F7}" type="slidenum">
              <a:rPr lang="ar-EG" smtClean="0"/>
              <a:pPr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1859468D-E1E0-4A44-9E3D-7AA4F30A28BA}" type="datetimeFigureOut">
              <a:rPr lang="ar-EG" smtClean="0"/>
              <a:pPr/>
              <a:t>01/08/1434</a:t>
            </a:fld>
            <a:endParaRPr lang="ar-EG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ar-EG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3CC9D7C2-669F-428B-8B16-DA20318163F7}" type="slidenum">
              <a:rPr lang="ar-EG" smtClean="0"/>
              <a:pPr/>
              <a:t>‹#›</a:t>
            </a:fld>
            <a:endParaRPr lang="ar-EG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ctr" rtl="1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r" rtl="1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r" rtl="1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r" rtl="1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r" rtl="1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r" rtl="1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r" rtl="1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r" rtl="1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r" rtl="1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r" rtl="1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 flipH="1">
            <a:off x="467544" y="2564904"/>
            <a:ext cx="8136904" cy="132343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EG" sz="8000" dirty="0" smtClean="0"/>
              <a:t>السد العالى</a:t>
            </a:r>
            <a:endParaRPr lang="ar-EG" sz="8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63688" y="404664"/>
            <a:ext cx="5832648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EG" sz="4000" dirty="0" smtClean="0"/>
              <a:t>أزمة السياحة</a:t>
            </a:r>
            <a:endParaRPr lang="ar-EG" sz="4000" dirty="0"/>
          </a:p>
        </p:txBody>
      </p:sp>
      <p:pic>
        <p:nvPicPr>
          <p:cNvPr id="3" name="Picture 2" descr="40646_large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83568" y="1340768"/>
            <a:ext cx="7920880" cy="462635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-396552" y="2276872"/>
            <a:ext cx="9144000" cy="110799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EG" sz="6600" dirty="0" smtClean="0"/>
              <a:t>بعض الحلول لحل هذة المشاكل</a:t>
            </a:r>
            <a:endParaRPr lang="ar-EG" sz="6600" dirty="0"/>
          </a:p>
        </p:txBody>
      </p:sp>
    </p:spTree>
  </p:cSld>
  <p:clrMapOvr>
    <a:masterClrMapping/>
  </p:clrMapOvr>
  <p:transition>
    <p:wipe dir="u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4860032" y="404664"/>
            <a:ext cx="4283968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EG" sz="4000" u="sng" dirty="0" smtClean="0"/>
              <a:t>بعض حلول أزمة المياة</a:t>
            </a:r>
            <a:endParaRPr lang="ar-EG" sz="4000" u="sng" dirty="0"/>
          </a:p>
        </p:txBody>
      </p:sp>
      <p:sp>
        <p:nvSpPr>
          <p:cNvPr id="7" name="TextBox 6"/>
          <p:cNvSpPr txBox="1"/>
          <p:nvPr/>
        </p:nvSpPr>
        <p:spPr>
          <a:xfrm>
            <a:off x="1475656" y="1988840"/>
            <a:ext cx="7668344" cy="156966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EG" sz="3200" dirty="0" smtClean="0"/>
              <a:t>1- تحلية مياة البحر</a:t>
            </a:r>
          </a:p>
          <a:p>
            <a:r>
              <a:rPr lang="ar-EG" sz="3200" dirty="0" smtClean="0"/>
              <a:t>2- أستخدام بحيرة ناصر </a:t>
            </a:r>
          </a:p>
          <a:p>
            <a:r>
              <a:rPr lang="ar-EG" sz="3200" dirty="0" smtClean="0"/>
              <a:t>3- أستيراد الثلج من الخارج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851920" y="404664"/>
            <a:ext cx="5292080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EG" sz="4000" u="sng" dirty="0" smtClean="0"/>
              <a:t>بعض حلول أزمة الكهرباء</a:t>
            </a:r>
            <a:endParaRPr lang="ar-EG" sz="4000" u="sng" dirty="0"/>
          </a:p>
        </p:txBody>
      </p:sp>
      <p:sp>
        <p:nvSpPr>
          <p:cNvPr id="6" name="TextBox 5"/>
          <p:cNvSpPr txBox="1"/>
          <p:nvPr/>
        </p:nvSpPr>
        <p:spPr>
          <a:xfrm>
            <a:off x="4175448" y="1988840"/>
            <a:ext cx="4968552" cy="156966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EG" sz="3200" dirty="0" smtClean="0"/>
              <a:t>1- أستخدام طاقة الرياح</a:t>
            </a:r>
          </a:p>
          <a:p>
            <a:r>
              <a:rPr lang="ar-EG" sz="3200" dirty="0" smtClean="0"/>
              <a:t>2- أستخدام الطاقة الشمسية</a:t>
            </a:r>
          </a:p>
          <a:p>
            <a:endParaRPr lang="ar-EG" sz="3200" dirty="0"/>
          </a:p>
        </p:txBody>
      </p:sp>
      <p:pic>
        <p:nvPicPr>
          <p:cNvPr id="7" name="Picture 6" descr="968963_527507017305958_1649391517_n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4067944" cy="3645024"/>
          </a:xfrm>
          <a:prstGeom prst="rect">
            <a:avLst/>
          </a:prstGeom>
        </p:spPr>
      </p:pic>
      <p:pic>
        <p:nvPicPr>
          <p:cNvPr id="5" name="Picture 4" descr="'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211960" y="3485540"/>
            <a:ext cx="4932041" cy="337246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763688" y="404664"/>
            <a:ext cx="7380312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EG" sz="4000" u="sng" dirty="0" smtClean="0"/>
              <a:t>بعض حلول أزمة السياحة </a:t>
            </a:r>
            <a:endParaRPr lang="ar-EG" sz="4000" u="sng" dirty="0"/>
          </a:p>
        </p:txBody>
      </p:sp>
      <p:sp>
        <p:nvSpPr>
          <p:cNvPr id="6" name="TextBox 5"/>
          <p:cNvSpPr txBox="1"/>
          <p:nvPr/>
        </p:nvSpPr>
        <p:spPr>
          <a:xfrm>
            <a:off x="2267744" y="1988840"/>
            <a:ext cx="6876256" cy="107721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EG" sz="3200" dirty="0" smtClean="0"/>
              <a:t>1- </a:t>
            </a:r>
          </a:p>
          <a:p>
            <a:r>
              <a:rPr lang="ar-EG" sz="3200" dirty="0" smtClean="0"/>
              <a:t>2- </a:t>
            </a:r>
            <a:endParaRPr lang="ar-EG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images (1)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827584" y="1484784"/>
            <a:ext cx="7416824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EG" sz="3200" dirty="0" smtClean="0"/>
              <a:t>تفتكروا أية اللى هيحصل لو السد العالى اتهد !!</a:t>
            </a:r>
          </a:p>
        </p:txBody>
      </p:sp>
      <p:pic>
        <p:nvPicPr>
          <p:cNvPr id="5" name="Picture 4" descr="13502402839907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619672" y="2564904"/>
            <a:ext cx="6120680" cy="268605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555776" y="1124744"/>
            <a:ext cx="5616624" cy="92333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EG" sz="5400" dirty="0" smtClean="0"/>
              <a:t>1- أزمة مياة</a:t>
            </a:r>
            <a:endParaRPr lang="ar-EG" sz="5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043608" y="1124744"/>
            <a:ext cx="7169507" cy="230832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EG" sz="5400" dirty="0" smtClean="0"/>
              <a:t>1- أزمة مياة</a:t>
            </a:r>
          </a:p>
          <a:p>
            <a:r>
              <a:rPr lang="ar-EG" sz="5400" dirty="0" smtClean="0"/>
              <a:t>2- أزمة كهرباء</a:t>
            </a:r>
          </a:p>
          <a:p>
            <a:endParaRPr lang="ar-EG" sz="3600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611560" y="1124744"/>
            <a:ext cx="7632848" cy="258532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EG" sz="5400" dirty="0" smtClean="0"/>
              <a:t>1- أزمة مياة</a:t>
            </a:r>
          </a:p>
          <a:p>
            <a:r>
              <a:rPr lang="ar-EG" sz="5400" dirty="0" smtClean="0"/>
              <a:t>2- أزمة كهرباء</a:t>
            </a:r>
          </a:p>
          <a:p>
            <a:r>
              <a:rPr lang="ar-EG" sz="5400" dirty="0" smtClean="0"/>
              <a:t>3-أزمة سياحية</a:t>
            </a:r>
            <a:endParaRPr lang="ar-EG" sz="5400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images (25)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83568" y="1196752"/>
            <a:ext cx="7783408" cy="4707444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899592" y="476672"/>
            <a:ext cx="7344816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EG" sz="4000" dirty="0" smtClean="0"/>
              <a:t>1- أزمة المياة </a:t>
            </a:r>
            <a:endParaRPr lang="ar-EG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image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39552" y="620688"/>
            <a:ext cx="8058313" cy="5328592"/>
          </a:xfrm>
          <a:prstGeom prst="rect">
            <a:avLst/>
          </a:prstGeom>
        </p:spPr>
      </p:pic>
    </p:spTree>
  </p:cSld>
  <p:clrMapOvr>
    <a:masterClrMapping/>
  </p:clrMapOvr>
  <p:transition>
    <p:wipe dir="u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387995_449639601752576_386924528_n_0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83568" y="1412776"/>
            <a:ext cx="7938882" cy="4536504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1763688" y="620688"/>
            <a:ext cx="5976664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EG" sz="4000" dirty="0" smtClean="0"/>
              <a:t> 2- أزمة كهرباء</a:t>
            </a:r>
            <a:endParaRPr lang="ar-EG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95536" y="2492896"/>
            <a:ext cx="8316416" cy="110799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EG" sz="6600" dirty="0" smtClean="0"/>
              <a:t>هيحصل وقتها مصائب بشعة </a:t>
            </a:r>
            <a:endParaRPr lang="ar-EG" sz="6600" dirty="0"/>
          </a:p>
        </p:txBody>
      </p:sp>
    </p:spTree>
  </p:cSld>
  <p:clrMapOvr>
    <a:masterClrMapping/>
  </p:clrMapOvr>
  <p:transition>
    <p:pull dir="d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Apex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276</TotalTime>
  <Words>81</Words>
  <Application>Microsoft Office PowerPoint</Application>
  <PresentationFormat>On-screen Show (4:3)</PresentationFormat>
  <Paragraphs>23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Apex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user</cp:lastModifiedBy>
  <cp:revision>11</cp:revision>
  <dcterms:created xsi:type="dcterms:W3CDTF">2013-06-02T17:59:13Z</dcterms:created>
  <dcterms:modified xsi:type="dcterms:W3CDTF">2013-06-09T09:59:46Z</dcterms:modified>
</cp:coreProperties>
</file>