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57" r:id="rId10"/>
    <p:sldId id="264" r:id="rId11"/>
    <p:sldId id="266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sypress.co.uk/smithandmackie/resources/topic.asp?topic=ch05-tp-01" TargetMode="External"/><Relationship Id="rId2" Type="http://schemas.openxmlformats.org/officeDocument/2006/relationships/hyperlink" Target="http://www.newstimes.com/news/article/How-stereotypes-affect-our-performances-501350.php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generalized belief about a  particular group of people.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Stereotypes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lasting effects of stereotyping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Experiment : Perform task in the face of negative stereotyping</a:t>
            </a:r>
          </a:p>
          <a:p>
            <a:r>
              <a:rPr lang="en-US" dirty="0" smtClean="0"/>
              <a:t>Measures :-</a:t>
            </a:r>
          </a:p>
          <a:p>
            <a:r>
              <a:rPr lang="en-US" dirty="0" smtClean="0"/>
              <a:t>1. ability to control aggression</a:t>
            </a:r>
          </a:p>
          <a:p>
            <a:r>
              <a:rPr lang="en-US" dirty="0" smtClean="0"/>
              <a:t>2. eat appropriate amounts </a:t>
            </a:r>
          </a:p>
          <a:p>
            <a:r>
              <a:rPr lang="en-US" dirty="0" smtClean="0"/>
              <a:t>3. Make rational decisions</a:t>
            </a:r>
          </a:p>
          <a:p>
            <a:r>
              <a:rPr lang="en-US" dirty="0" smtClean="0"/>
              <a:t>4. Stay focused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Prejudice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unjustified or incorrect attitude (usually negative) towards an individual based solely on the individual’s membership of a social group.</a:t>
            </a:r>
          </a:p>
          <a:p>
            <a:r>
              <a:rPr lang="en-US" dirty="0" smtClean="0"/>
              <a:t>Aggressiveness</a:t>
            </a:r>
          </a:p>
          <a:p>
            <a:r>
              <a:rPr lang="en-US" dirty="0" smtClean="0"/>
              <a:t>Over-eating</a:t>
            </a:r>
          </a:p>
          <a:p>
            <a:r>
              <a:rPr lang="en-US" dirty="0" smtClean="0"/>
              <a:t>Trouble making good and rational decision</a:t>
            </a:r>
          </a:p>
          <a:p>
            <a:r>
              <a:rPr lang="en-US" dirty="0" smtClean="0"/>
              <a:t>Over-indulgence.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stereotyping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enables us to respond rapidly to situations because we may have had a similar experience before.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</a:t>
            </a:r>
            <a:r>
              <a:rPr lang="en-US" dirty="0" smtClean="0"/>
              <a:t>-advantages of stereotyping</a:t>
            </a:r>
            <a:endParaRPr lang="en-US" dirty="0"/>
          </a:p>
        </p:txBody>
      </p:sp>
      <p:pic>
        <p:nvPicPr>
          <p:cNvPr id="7" name="Content Placeholder 6" descr="blond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117" y="1447800"/>
            <a:ext cx="3060241" cy="45720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We usually assume they are not smart. So we do not take their advice seriously.</a:t>
            </a:r>
          </a:p>
          <a:p>
            <a:r>
              <a:rPr lang="en-US" dirty="0" smtClean="0"/>
              <a:t>This makes us ignore the difference between individuals therefore making generalizations about people that may not be true.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www.newstimes.com/news/article/How-stereotypes-affect-our-performances-501350.php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psypress.co.uk/smithandmackie/resources/topic.asp?topic=ch05-tp-01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http://psychcentral.com/news/2010/08/11/long-term-effects-of-stereotyping/16675.html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people.</a:t>
            </a:r>
            <a:endParaRPr lang="en-US" dirty="0"/>
          </a:p>
        </p:txBody>
      </p:sp>
      <p:pic>
        <p:nvPicPr>
          <p:cNvPr id="7" name="Content Placeholder 6" descr="Stereotype-m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796381"/>
            <a:ext cx="3749675" cy="1874838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Poor health</a:t>
            </a:r>
          </a:p>
          <a:p>
            <a:r>
              <a:rPr lang="en-US" dirty="0" smtClean="0"/>
              <a:t>Victims</a:t>
            </a:r>
          </a:p>
          <a:p>
            <a:r>
              <a:rPr lang="en-US" dirty="0" smtClean="0"/>
              <a:t>Famine</a:t>
            </a:r>
          </a:p>
          <a:p>
            <a:r>
              <a:rPr lang="en-US" dirty="0" smtClean="0"/>
              <a:t>Sick</a:t>
            </a:r>
          </a:p>
          <a:p>
            <a:r>
              <a:rPr lang="en-US" dirty="0" smtClean="0"/>
              <a:t>Poor</a:t>
            </a:r>
          </a:p>
          <a:p>
            <a:r>
              <a:rPr lang="en-US" dirty="0" smtClean="0"/>
              <a:t>Primitive</a:t>
            </a:r>
          </a:p>
          <a:p>
            <a:r>
              <a:rPr lang="en-US" dirty="0" smtClean="0"/>
              <a:t>Violent</a:t>
            </a:r>
          </a:p>
          <a:p>
            <a:r>
              <a:rPr lang="en-US" dirty="0" smtClean="0"/>
              <a:t>Slaves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sia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93360"/>
            <a:ext cx="3749675" cy="4280879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They </a:t>
            </a:r>
            <a:r>
              <a:rPr lang="en-US" dirty="0" smtClean="0"/>
              <a:t>know karate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dirty="0" smtClean="0"/>
              <a:t>are awesome at math.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dirty="0" smtClean="0"/>
              <a:t>excel at some kind of instrument -- usually violin, piano, clarinet, flute.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dirty="0" smtClean="0"/>
              <a:t>are very studious and try hard to enter the medical field.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dirty="0" smtClean="0"/>
              <a:t>don't drive well.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dirty="0" smtClean="0"/>
              <a:t>have very strict parents (regarding school mostly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dirty="0" smtClean="0"/>
              <a:t>have LOTS of relatives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They speak like </a:t>
            </a:r>
            <a:r>
              <a:rPr lang="en-US" dirty="0" err="1" smtClean="0"/>
              <a:t>Ching</a:t>
            </a:r>
            <a:r>
              <a:rPr lang="en-US" dirty="0" smtClean="0"/>
              <a:t> Chang Chong.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Hell’s angels.</a:t>
            </a:r>
            <a:endParaRPr lang="en-US" dirty="0"/>
          </a:p>
        </p:txBody>
      </p:sp>
      <p:pic>
        <p:nvPicPr>
          <p:cNvPr id="5" name="Content Placeholder 4" descr="hels angel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538207"/>
            <a:ext cx="3749675" cy="239118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jew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500473"/>
            <a:ext cx="3749675" cy="246665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1. Control the USA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Good with Money</a:t>
            </a:r>
            <a:br>
              <a:rPr lang="en-US" dirty="0" smtClean="0"/>
            </a:br>
            <a:r>
              <a:rPr lang="en-US" dirty="0" smtClean="0"/>
              <a:t>3. Big Nose</a:t>
            </a:r>
            <a:br>
              <a:rPr lang="en-US" dirty="0" smtClean="0"/>
            </a:br>
            <a:r>
              <a:rPr lang="en-US" dirty="0" smtClean="0"/>
              <a:t>4. Great Lovers</a:t>
            </a:r>
            <a:br>
              <a:rPr lang="en-US" dirty="0" smtClean="0"/>
            </a:br>
            <a:r>
              <a:rPr lang="en-US" dirty="0" smtClean="0"/>
              <a:t>5. Lousy Lovers</a:t>
            </a:r>
            <a:br>
              <a:rPr lang="en-US" dirty="0" smtClean="0"/>
            </a:br>
            <a:r>
              <a:rPr lang="en-US" dirty="0" smtClean="0"/>
              <a:t>6. Suck at Sports (but make great team owners)</a:t>
            </a:r>
            <a:br>
              <a:rPr lang="en-US" dirty="0" smtClean="0"/>
            </a:br>
            <a:r>
              <a:rPr lang="en-US" dirty="0" smtClean="0"/>
              <a:t>7. Educated</a:t>
            </a:r>
            <a:br>
              <a:rPr lang="en-US" dirty="0" smtClean="0"/>
            </a:br>
            <a:r>
              <a:rPr lang="en-US" dirty="0" smtClean="0"/>
              <a:t>8.Arrogant (in my case, this one is true)</a:t>
            </a:r>
            <a:br>
              <a:rPr lang="en-US" dirty="0" smtClean="0"/>
            </a:br>
            <a:r>
              <a:rPr lang="en-US" dirty="0" smtClean="0"/>
              <a:t>9.Call their mothers daily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ouse-MD-Wallpaper-Closeu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327672"/>
            <a:ext cx="3749675" cy="281225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Rich</a:t>
            </a:r>
          </a:p>
          <a:p>
            <a:r>
              <a:rPr lang="en-US" dirty="0" smtClean="0"/>
              <a:t>Smart</a:t>
            </a:r>
          </a:p>
          <a:p>
            <a:r>
              <a:rPr lang="en-US" dirty="0" err="1" smtClean="0"/>
              <a:t>Industrous</a:t>
            </a:r>
            <a:endParaRPr lang="en-US" dirty="0" smtClean="0"/>
          </a:p>
          <a:p>
            <a:r>
              <a:rPr lang="en-US" dirty="0" smtClean="0"/>
              <a:t>Kind</a:t>
            </a:r>
          </a:p>
          <a:p>
            <a:r>
              <a:rPr lang="en-US" dirty="0" smtClean="0"/>
              <a:t>Evil</a:t>
            </a:r>
          </a:p>
          <a:p>
            <a:r>
              <a:rPr lang="en-US" dirty="0" err="1" smtClean="0"/>
              <a:t>goodlooking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rab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482908"/>
            <a:ext cx="3749675" cy="2501783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Violent</a:t>
            </a:r>
          </a:p>
          <a:p>
            <a:r>
              <a:rPr lang="en-US" dirty="0" smtClean="0"/>
              <a:t>Rich</a:t>
            </a:r>
          </a:p>
          <a:p>
            <a:r>
              <a:rPr lang="en-US" dirty="0" smtClean="0"/>
              <a:t>Business Oriented</a:t>
            </a:r>
          </a:p>
          <a:p>
            <a:r>
              <a:rPr lang="en-US" dirty="0" smtClean="0"/>
              <a:t>Muslims</a:t>
            </a:r>
          </a:p>
          <a:p>
            <a:r>
              <a:rPr lang="en-US" dirty="0" smtClean="0"/>
              <a:t>Very strict at following customs.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Stereotypes.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People notice some members more than others</a:t>
            </a:r>
          </a:p>
          <a:p>
            <a:pPr lvl="1"/>
            <a:r>
              <a:rPr lang="en-US" dirty="0" smtClean="0"/>
              <a:t>Some information attracts more attention than other information</a:t>
            </a:r>
          </a:p>
          <a:p>
            <a:pPr lvl="1"/>
            <a:r>
              <a:rPr lang="en-US" dirty="0" smtClean="0"/>
              <a:t>Social roles trigger correspondence bias</a:t>
            </a:r>
          </a:p>
          <a:p>
            <a:pPr lvl="1"/>
            <a:r>
              <a:rPr lang="en-US" dirty="0" smtClean="0"/>
              <a:t>Social roles and gender stereotypes</a:t>
            </a:r>
          </a:p>
          <a:p>
            <a:pPr lvl="1"/>
            <a:r>
              <a:rPr lang="en-US" dirty="0" smtClean="0"/>
              <a:t>Between-group interactions generate emotion</a:t>
            </a:r>
          </a:p>
          <a:p>
            <a:pPr lvl="1"/>
            <a:r>
              <a:rPr lang="en-US" dirty="0" smtClean="0"/>
              <a:t>Learning stereotypes from the media</a:t>
            </a:r>
          </a:p>
          <a:p>
            <a:pPr lvl="1"/>
            <a:r>
              <a:rPr lang="en-US" dirty="0" smtClean="0"/>
              <a:t>Gender stereotypes and the media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15240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use stereotyping to make an inference about a group.</a:t>
            </a:r>
          </a:p>
          <a:p>
            <a:r>
              <a:rPr lang="en-US" dirty="0" smtClean="0"/>
              <a:t>Stereotyping leads to social categorization – In groups and Out groups.</a:t>
            </a:r>
          </a:p>
          <a:p>
            <a:r>
              <a:rPr lang="en-US" dirty="0" smtClean="0"/>
              <a:t>Most stereotypes often convey a negative impression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331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Stereotypes</vt:lpstr>
      <vt:lpstr>Black people.</vt:lpstr>
      <vt:lpstr>Slide 3</vt:lpstr>
      <vt:lpstr>Hell’s angels.</vt:lpstr>
      <vt:lpstr>Slide 5</vt:lpstr>
      <vt:lpstr>Slide 6</vt:lpstr>
      <vt:lpstr>Slide 7</vt:lpstr>
      <vt:lpstr>Origin of Stereotypes.</vt:lpstr>
      <vt:lpstr>Slide 9</vt:lpstr>
      <vt:lpstr>Long lasting effects of stereotyping</vt:lpstr>
      <vt:lpstr>Prejudice</vt:lpstr>
      <vt:lpstr>Advantages of stereotyping</vt:lpstr>
      <vt:lpstr>Dis-advantages of stereotyping</vt:lpstr>
      <vt:lpstr>Refs.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Stereotypes</dc:title>
  <dc:creator>Rumpelstiltskin</dc:creator>
  <cp:lastModifiedBy>Rumpelstiltskin</cp:lastModifiedBy>
  <cp:revision>5</cp:revision>
  <dcterms:created xsi:type="dcterms:W3CDTF">2006-08-16T00:00:00Z</dcterms:created>
  <dcterms:modified xsi:type="dcterms:W3CDTF">2013-07-14T07:48:08Z</dcterms:modified>
</cp:coreProperties>
</file>