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3" r:id="rId5"/>
    <p:sldId id="269" r:id="rId6"/>
    <p:sldId id="271" r:id="rId7"/>
    <p:sldId id="258" r:id="rId8"/>
    <p:sldId id="261" r:id="rId9"/>
    <p:sldId id="259" r:id="rId10"/>
    <p:sldId id="262" r:id="rId11"/>
    <p:sldId id="275" r:id="rId12"/>
    <p:sldId id="266" r:id="rId13"/>
    <p:sldId id="263" r:id="rId14"/>
    <p:sldId id="264" r:id="rId15"/>
    <p:sldId id="265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6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ar-SA" dirty="0" smtClean="0"/>
              <a:t>تجربة سنغافورة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419600"/>
            <a:ext cx="64008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تقديم</a:t>
            </a:r>
            <a:endParaRPr lang="ar-S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S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محمد رضا </a:t>
            </a:r>
          </a:p>
          <a:p>
            <a:r>
              <a:rPr lang="ar-S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عادل محمد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istrator\Desktop\تجربة سنعافورة\New Folder\500px-Singapore_Panorama_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58074" cy="3206972"/>
          </a:xfrm>
          <a:prstGeom prst="rect">
            <a:avLst/>
          </a:prstGeom>
          <a:noFill/>
        </p:spPr>
      </p:pic>
      <p:pic>
        <p:nvPicPr>
          <p:cNvPr id="5" name="Picture 4" descr="شعار_سنغافور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00"/>
            <a:ext cx="29718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التسهيلات التجارية</a:t>
            </a:r>
            <a:endParaRPr lang="en-US" dirty="0"/>
          </a:p>
        </p:txBody>
      </p:sp>
      <p:pic>
        <p:nvPicPr>
          <p:cNvPr id="4" name="Content Placeholder 3" descr="533520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91" y="1600200"/>
            <a:ext cx="8042418" cy="4525963"/>
          </a:xfrm>
        </p:spPr>
      </p:pic>
      <p:pic>
        <p:nvPicPr>
          <p:cNvPr id="5" name="Picture 4" descr="5335205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6" name="Picture 5" descr="5335205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7" name="Picture 6" descr="5335205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371600"/>
            <a:ext cx="9105900" cy="5124450"/>
          </a:xfrm>
          <a:prstGeom prst="rect">
            <a:avLst/>
          </a:prstGeom>
        </p:spPr>
      </p:pic>
      <p:pic>
        <p:nvPicPr>
          <p:cNvPr id="8" name="Content Placeholder 3" descr="Pictur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6118"/>
            <a:ext cx="7010400" cy="679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ctur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3"/>
          </a:xfrm>
        </p:spPr>
      </p:pic>
      <p:pic>
        <p:nvPicPr>
          <p:cNvPr id="7" name="Content Placeholder 3" descr="Pictur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تجربة سنعافورة\New Folder\53352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969700" cy="44672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تجربة سنعافورة\New Folder\53352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591300" cy="369459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تجربة سنعافورة\New Folder\533520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2709"/>
            <a:ext cx="9072574" cy="508541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Desktop\تجربة سنعافورة\New Folder\5335205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81200"/>
            <a:ext cx="7502526" cy="420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SA" dirty="0" smtClean="0"/>
              <a:t>هنالك امل </a:t>
            </a:r>
            <a:endParaRPr lang="en-US" dirty="0"/>
          </a:p>
        </p:txBody>
      </p:sp>
      <p:pic>
        <p:nvPicPr>
          <p:cNvPr id="4" name="Content Placeholder 3" descr="img_girls-ly1365555230_4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7070258" cy="5735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خواطر 9 - الحلقة 23 - هنالك أمل-حسناء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072"/>
            <a:ext cx="9144000" cy="5145890"/>
          </a:xfrm>
        </p:spPr>
      </p:pic>
      <p:pic>
        <p:nvPicPr>
          <p:cNvPr id="5" name="Picture 4" descr="خواطر 9 - الحلقة 23 - هنالك أمل-حسناء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610600" cy="4845714"/>
          </a:xfrm>
          <a:prstGeom prst="rect">
            <a:avLst/>
          </a:prstGeom>
        </p:spPr>
      </p:pic>
      <p:pic>
        <p:nvPicPr>
          <p:cNvPr id="6" name="Picture 5" descr="خواطر 9 - الحلقة 23 - هنالك أمل-حسناء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05900" cy="5124450"/>
          </a:xfrm>
          <a:prstGeom prst="rect">
            <a:avLst/>
          </a:prstGeom>
        </p:spPr>
      </p:pic>
      <p:pic>
        <p:nvPicPr>
          <p:cNvPr id="7" name="Picture 6" descr="خواطر 9 - الحلقة 23 - هنالك أمل-حسناء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NTEL IESF\New Folder\168264_10151581264288389_100347814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033820" cy="5362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ar-E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يا محول الحال و الاحوال حول حالنا الى  احسن حال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5209_300935486717437_34225677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85750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F:\طريق النجاح\Copy of thankyou_6420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90848"/>
            <a:ext cx="7010400" cy="494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335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4267200" cy="5438774"/>
          </a:xfrm>
        </p:spPr>
      </p:pic>
      <p:pic>
        <p:nvPicPr>
          <p:cNvPr id="5" name="Picture 4" descr="خواطر 9 - الحلقة 23 - هنالك أمل-حسناء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5086350" cy="5486400"/>
          </a:xfrm>
          <a:prstGeom prst="rect">
            <a:avLst/>
          </a:prstGeom>
        </p:spPr>
      </p:pic>
      <p:pic>
        <p:nvPicPr>
          <p:cNvPr id="6" name="Picture 5" descr="53352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5125453"/>
          </a:xfrm>
          <a:prstGeom prst="rect">
            <a:avLst/>
          </a:prstGeom>
        </p:spPr>
      </p:pic>
      <p:pic>
        <p:nvPicPr>
          <p:cNvPr id="7" name="Picture 6" descr="533520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447800"/>
            <a:ext cx="8156618" cy="4572000"/>
          </a:xfrm>
          <a:prstGeom prst="rect">
            <a:avLst/>
          </a:prstGeom>
        </p:spPr>
      </p:pic>
      <p:pic>
        <p:nvPicPr>
          <p:cNvPr id="8" name="Picture 7" descr="533520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95400"/>
            <a:ext cx="8332633" cy="4670660"/>
          </a:xfrm>
          <a:prstGeom prst="rect">
            <a:avLst/>
          </a:prstGeom>
        </p:spPr>
      </p:pic>
      <p:pic>
        <p:nvPicPr>
          <p:cNvPr id="13" name="Picture 12" descr="precoloni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1048760"/>
            <a:ext cx="7924802" cy="4760480"/>
          </a:xfrm>
          <a:prstGeom prst="rect">
            <a:avLst/>
          </a:prstGeom>
        </p:spPr>
      </p:pic>
      <p:pic>
        <p:nvPicPr>
          <p:cNvPr id="14" name="Picture 13" descr="خواطر 9 - الحلقة 23 - هنالك أمل-حسناء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43000"/>
            <a:ext cx="9105900" cy="5124450"/>
          </a:xfrm>
          <a:prstGeom prst="rect">
            <a:avLst/>
          </a:prstGeom>
        </p:spPr>
      </p:pic>
      <p:pic>
        <p:nvPicPr>
          <p:cNvPr id="15" name="Content Placeholder 3" descr="خواطر 9 - الحلقة 23 - هنالك أمل-حسناء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1371600"/>
            <a:ext cx="8042418" cy="4525963"/>
          </a:xfrm>
          <a:prstGeom prst="rect">
            <a:avLst/>
          </a:prstGeom>
        </p:spPr>
      </p:pic>
      <p:pic>
        <p:nvPicPr>
          <p:cNvPr id="16" name="Content Placeholder 3" descr="خواطر 9 - الحلقة 23 - هنالك أمل-حسناء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791" y="1600200"/>
            <a:ext cx="8042418" cy="4525963"/>
          </a:xfrm>
          <a:prstGeom prst="rect">
            <a:avLst/>
          </a:prstGeom>
        </p:spPr>
      </p:pic>
      <p:pic>
        <p:nvPicPr>
          <p:cNvPr id="17" name="Content Placeholder 3" descr="خواطر 9 - الحلقة 23 - هنالك أمل-حسناء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191" y="1752600"/>
            <a:ext cx="804241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ingapore_in_its_region_(zoom)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1" y="1828800"/>
            <a:ext cx="9119638" cy="4068762"/>
          </a:xfrm>
        </p:spPr>
      </p:pic>
      <p:pic>
        <p:nvPicPr>
          <p:cNvPr id="5" name="Picture 4" descr="خريطة_سنغافورة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" y="685800"/>
            <a:ext cx="9077324" cy="594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2" y="362149"/>
            <a:ext cx="8229598" cy="6169148"/>
          </a:xfr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"/>
            <a:ext cx="9144000" cy="68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3352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0237"/>
            <a:ext cx="9144000" cy="5145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000867_613109735373557_1184068964_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820"/>
          <a:stretch>
            <a:fillRect/>
          </a:stretch>
        </p:blipFill>
        <p:spPr>
          <a:xfrm>
            <a:off x="1143000" y="914400"/>
            <a:ext cx="6996112" cy="5488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b="1" dirty="0" smtClean="0"/>
              <a:t>الوحدة الوطنية</a:t>
            </a:r>
            <a:endParaRPr lang="en-US" sz="11500" b="1" dirty="0"/>
          </a:p>
        </p:txBody>
      </p:sp>
      <p:pic>
        <p:nvPicPr>
          <p:cNvPr id="4" name="Content Placeholder 3" descr="5335205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4419600"/>
            <a:ext cx="4350197" cy="2438400"/>
          </a:xfrm>
        </p:spPr>
      </p:pic>
      <p:pic>
        <p:nvPicPr>
          <p:cNvPr id="5" name="Picture 4" descr="533520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03" y="1600200"/>
            <a:ext cx="4350197" cy="2438400"/>
          </a:xfrm>
          <a:prstGeom prst="rect">
            <a:avLst/>
          </a:prstGeom>
        </p:spPr>
      </p:pic>
      <p:pic>
        <p:nvPicPr>
          <p:cNvPr id="7" name="Picture 6" descr="5335205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4350197" cy="2438400"/>
          </a:xfrm>
          <a:prstGeom prst="rect">
            <a:avLst/>
          </a:prstGeom>
        </p:spPr>
      </p:pic>
      <p:pic>
        <p:nvPicPr>
          <p:cNvPr id="8" name="Picture 7" descr="5335205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القضاء على الفساد</a:t>
            </a:r>
            <a:endParaRPr lang="en-US" dirty="0"/>
          </a:p>
        </p:txBody>
      </p:sp>
      <p:pic>
        <p:nvPicPr>
          <p:cNvPr id="4" name="Content Placeholder 3" descr="533520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42418" cy="4525963"/>
          </a:xfrm>
        </p:spPr>
      </p:pic>
      <p:pic>
        <p:nvPicPr>
          <p:cNvPr id="6" name="Picture 5" descr="533520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05900" cy="5124450"/>
          </a:xfrm>
          <a:prstGeom prst="rect">
            <a:avLst/>
          </a:prstGeom>
        </p:spPr>
      </p:pic>
      <p:pic>
        <p:nvPicPr>
          <p:cNvPr id="7" name="Picture 6" descr="5335205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8" name="Picture 7" descr="5335205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371600"/>
            <a:ext cx="9105900" cy="5124450"/>
          </a:xfrm>
          <a:prstGeom prst="rect">
            <a:avLst/>
          </a:prstGeom>
        </p:spPr>
      </p:pic>
      <p:pic>
        <p:nvPicPr>
          <p:cNvPr id="9" name="Picture 8" descr="5335205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600"/>
            <a:ext cx="91059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/>
              <a:t>بلد القوانين</a:t>
            </a:r>
            <a:endParaRPr lang="en-US" sz="6000" dirty="0"/>
          </a:p>
        </p:txBody>
      </p:sp>
      <p:pic>
        <p:nvPicPr>
          <p:cNvPr id="4" name="Content Placeholder 3" descr="53352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750205" cy="4344194"/>
          </a:xfrm>
        </p:spPr>
      </p:pic>
      <p:pic>
        <p:nvPicPr>
          <p:cNvPr id="5" name="Picture 4" descr="533520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162800" cy="4014938"/>
          </a:xfrm>
          <a:prstGeom prst="rect">
            <a:avLst/>
          </a:prstGeom>
        </p:spPr>
      </p:pic>
      <p:pic>
        <p:nvPicPr>
          <p:cNvPr id="6" name="Picture 5" descr="53352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35943"/>
            <a:ext cx="6019800" cy="3374257"/>
          </a:xfrm>
          <a:prstGeom prst="rect">
            <a:avLst/>
          </a:prstGeom>
        </p:spPr>
      </p:pic>
      <p:pic>
        <p:nvPicPr>
          <p:cNvPr id="7" name="Picture 6" descr="533520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209800"/>
            <a:ext cx="5467350" cy="3064594"/>
          </a:xfrm>
          <a:prstGeom prst="rect">
            <a:avLst/>
          </a:prstGeom>
        </p:spPr>
      </p:pic>
      <p:pic>
        <p:nvPicPr>
          <p:cNvPr id="8" name="Picture 7" descr="5335205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194" y="4114800"/>
            <a:ext cx="4571106" cy="2562225"/>
          </a:xfrm>
          <a:prstGeom prst="rect">
            <a:avLst/>
          </a:prstGeom>
        </p:spPr>
      </p:pic>
      <p:pic>
        <p:nvPicPr>
          <p:cNvPr id="9" name="Picture 8" descr="5335205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915" y="1371600"/>
            <a:ext cx="4622085" cy="2743200"/>
          </a:xfrm>
          <a:prstGeom prst="rect">
            <a:avLst/>
          </a:prstGeom>
        </p:spPr>
      </p:pic>
      <p:pic>
        <p:nvPicPr>
          <p:cNvPr id="10" name="Picture 9" descr="5335205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71600"/>
            <a:ext cx="489397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28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تجربة سنغافورة</vt:lpstr>
      <vt:lpstr>Slide 2</vt:lpstr>
      <vt:lpstr>Slide 3</vt:lpstr>
      <vt:lpstr>Slide 4</vt:lpstr>
      <vt:lpstr>Slide 5</vt:lpstr>
      <vt:lpstr>Slide 6</vt:lpstr>
      <vt:lpstr>الوحدة الوطنية</vt:lpstr>
      <vt:lpstr>القضاء على الفساد</vt:lpstr>
      <vt:lpstr>بلد القوانين</vt:lpstr>
      <vt:lpstr>التسهيلات التجارية</vt:lpstr>
      <vt:lpstr>Slide 11</vt:lpstr>
      <vt:lpstr>Slide 12</vt:lpstr>
      <vt:lpstr>هنالك امل 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تجربة سنغافورة</dc:title>
  <dc:creator/>
  <cp:lastModifiedBy>Light user</cp:lastModifiedBy>
  <cp:revision>42</cp:revision>
  <dcterms:created xsi:type="dcterms:W3CDTF">2006-08-16T00:00:00Z</dcterms:created>
  <dcterms:modified xsi:type="dcterms:W3CDTF">2013-08-24T19:57:07Z</dcterms:modified>
</cp:coreProperties>
</file>