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0776-4C4E-470C-9B16-93AE9FBF8122}" type="datetimeFigureOut">
              <a:rPr lang="ar-EG" smtClean="0"/>
              <a:t>03/11/1434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DB68-E27B-443F-B899-33C498B8BA9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019512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0776-4C4E-470C-9B16-93AE9FBF8122}" type="datetimeFigureOut">
              <a:rPr lang="ar-EG" smtClean="0"/>
              <a:t>03/11/1434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DB68-E27B-443F-B899-33C498B8BA9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36552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0776-4C4E-470C-9B16-93AE9FBF8122}" type="datetimeFigureOut">
              <a:rPr lang="ar-EG" smtClean="0"/>
              <a:t>03/11/1434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DB68-E27B-443F-B899-33C498B8BA9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2159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0776-4C4E-470C-9B16-93AE9FBF8122}" type="datetimeFigureOut">
              <a:rPr lang="ar-EG" smtClean="0"/>
              <a:t>03/11/1434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DB68-E27B-443F-B899-33C498B8BA9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57697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0776-4C4E-470C-9B16-93AE9FBF8122}" type="datetimeFigureOut">
              <a:rPr lang="ar-EG" smtClean="0"/>
              <a:t>03/11/1434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DB68-E27B-443F-B899-33C498B8BA9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89472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0776-4C4E-470C-9B16-93AE9FBF8122}" type="datetimeFigureOut">
              <a:rPr lang="ar-EG" smtClean="0"/>
              <a:t>03/11/1434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DB68-E27B-443F-B899-33C498B8BA9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26085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0776-4C4E-470C-9B16-93AE9FBF8122}" type="datetimeFigureOut">
              <a:rPr lang="ar-EG" smtClean="0"/>
              <a:t>03/11/1434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DB68-E27B-443F-B899-33C498B8BA9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56161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0776-4C4E-470C-9B16-93AE9FBF8122}" type="datetimeFigureOut">
              <a:rPr lang="ar-EG" smtClean="0"/>
              <a:t>03/11/1434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DB68-E27B-443F-B899-33C498B8BA9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31014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0776-4C4E-470C-9B16-93AE9FBF8122}" type="datetimeFigureOut">
              <a:rPr lang="ar-EG" smtClean="0"/>
              <a:t>03/11/1434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DB68-E27B-443F-B899-33C498B8BA9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03739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0776-4C4E-470C-9B16-93AE9FBF8122}" type="datetimeFigureOut">
              <a:rPr lang="ar-EG" smtClean="0"/>
              <a:t>03/11/1434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DB68-E27B-443F-B899-33C498B8BA9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11520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0776-4C4E-470C-9B16-93AE9FBF8122}" type="datetimeFigureOut">
              <a:rPr lang="ar-EG" smtClean="0"/>
              <a:t>03/11/1434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DB68-E27B-443F-B899-33C498B8BA9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35698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0776-4C4E-470C-9B16-93AE9FBF8122}" type="datetimeFigureOut">
              <a:rPr lang="ar-EG" smtClean="0"/>
              <a:t>03/11/1434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EDB68-E27B-443F-B899-33C498B8BA9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20149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events/510393379035831/?ref=3" TargetMode="External"/><Relationship Id="rId2" Type="http://schemas.openxmlformats.org/officeDocument/2006/relationships/hyperlink" Target="https://www.facebook.com/BeCreativeale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311"/>
            <a:ext cx="9144000" cy="57799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580526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Founder &amp; Director: Mariam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Alaa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/>
            </a:r>
            <a:b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Vice Director :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Wessam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zahran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8486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324528" cy="6858000"/>
          </a:xfrm>
        </p:spPr>
      </p:pic>
    </p:spTree>
    <p:extLst>
      <p:ext uri="{BB962C8B-B14F-4D97-AF65-F5344CB8AC3E}">
        <p14:creationId xmlns:p14="http://schemas.microsoft.com/office/powerpoint/2010/main" val="54264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923314"/>
          </a:xfrm>
        </p:spPr>
      </p:pic>
    </p:spTree>
    <p:extLst>
      <p:ext uri="{BB962C8B-B14F-4D97-AF65-F5344CB8AC3E}">
        <p14:creationId xmlns:p14="http://schemas.microsoft.com/office/powerpoint/2010/main" val="219931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57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2221723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b="1" i="1" dirty="0" smtClean="0"/>
              <a:t>Page link :</a:t>
            </a:r>
            <a:br>
              <a:rPr lang="en-US" b="1" i="1" dirty="0" smtClean="0"/>
            </a:br>
            <a:r>
              <a:rPr lang="en-US" dirty="0" smtClean="0">
                <a:hlinkClick r:id="rId2"/>
              </a:rPr>
              <a:t>https://www.facebook.com/BeCreativealex</a:t>
            </a:r>
            <a:r>
              <a:rPr lang="ar-EG" dirty="0" smtClean="0"/>
              <a:t/>
            </a:r>
            <a:br>
              <a:rPr lang="ar-EG" dirty="0" smtClean="0"/>
            </a:br>
            <a:r>
              <a:rPr lang="en-US" b="1" i="1" dirty="0" smtClean="0"/>
              <a:t>Event link : </a:t>
            </a:r>
            <a:r>
              <a:rPr lang="en-US" dirty="0" smtClean="0">
                <a:hlinkClick r:id="rId3"/>
              </a:rPr>
              <a:t>https://www.facebook.com/events/510393379035831/?ref=3</a:t>
            </a:r>
            <a:endParaRPr lang="ar-EG" b="1" i="1" dirty="0"/>
          </a:p>
        </p:txBody>
      </p:sp>
    </p:spTree>
    <p:extLst>
      <p:ext uri="{BB962C8B-B14F-4D97-AF65-F5344CB8AC3E}">
        <p14:creationId xmlns:p14="http://schemas.microsoft.com/office/powerpoint/2010/main" val="58504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9</Words>
  <Application>Microsoft Office PowerPoint</Application>
  <PresentationFormat>On-screen Show (4:3)</PresentationFormat>
  <Paragraphs>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Page link : https://www.facebook.com/BeCreativealex Event link : https://www.facebook.com/events/510393379035831/?ref=3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Hisham</dc:creator>
  <cp:lastModifiedBy>Hisham</cp:lastModifiedBy>
  <cp:revision>5</cp:revision>
  <dcterms:created xsi:type="dcterms:W3CDTF">2013-09-07T00:02:08Z</dcterms:created>
  <dcterms:modified xsi:type="dcterms:W3CDTF">2013-09-07T14:27:16Z</dcterms:modified>
</cp:coreProperties>
</file>