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9" r:id="rId14"/>
    <p:sldId id="268" r:id="rId15"/>
    <p:sldId id="272" r:id="rId16"/>
    <p:sldId id="271" r:id="rId17"/>
    <p:sldId id="273" r:id="rId18"/>
    <p:sldId id="277" r:id="rId19"/>
    <p:sldId id="274" r:id="rId20"/>
    <p:sldId id="270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3D8646-94C1-4A2A-8EDF-C2624432338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B2C79A-DFC4-4698-8CFF-4719F908C6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tapiture.com/image/inspirational_quotes_of_famous_people_640_01" TargetMode="External"/><Relationship Id="rId3" Type="http://schemas.openxmlformats.org/officeDocument/2006/relationships/hyperlink" Target="http://366pi.com/goal-setting-its-common-sense-not-dogs-run/" TargetMode="External"/><Relationship Id="rId7" Type="http://schemas.openxmlformats.org/officeDocument/2006/relationships/hyperlink" Target="http://expertenough.com/2319/self-discipline" TargetMode="External"/><Relationship Id="rId2" Type="http://schemas.openxmlformats.org/officeDocument/2006/relationships/hyperlink" Target="http://www.notorious-rob.com/2013/06/17/concerning-a-challenge-for-positive-change-a-few-though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ysuccessprinciples.com/general/following-through-how-to-increase-self-discipline/" TargetMode="External"/><Relationship Id="rId5" Type="http://schemas.openxmlformats.org/officeDocument/2006/relationships/hyperlink" Target="http://pastorscottie.wordpress.com/category/self-discipline/" TargetMode="External"/><Relationship Id="rId10" Type="http://schemas.openxmlformats.org/officeDocument/2006/relationships/hyperlink" Target="http://psychology.about.com/od/mindex/g/motivation-definition.htm" TargetMode="External"/><Relationship Id="rId4" Type="http://schemas.openxmlformats.org/officeDocument/2006/relationships/hyperlink" Target="http://www.latestcrunchs.com/a-simple-guide-to-goal-setting/" TargetMode="External"/><Relationship Id="rId9" Type="http://schemas.openxmlformats.org/officeDocument/2006/relationships/hyperlink" Target="http://www.wikihow.com/Bring-Discipline-in-Life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2"/>
                </a:solidFill>
                <a:latin typeface="AR JULIAN" pitchFamily="2" charset="0"/>
              </a:rPr>
              <a:t>Time Management as a great Challenge especially to students</a:t>
            </a:r>
            <a:endParaRPr lang="en-US" sz="4800" dirty="0">
              <a:solidFill>
                <a:schemeClr val="accent2"/>
              </a:solidFill>
              <a:latin typeface="AR JULI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39568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Mubarak Muhammad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Aliyu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Agriculture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Alexandria University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Egypt.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21/9/2013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pastorscottie.files.wordpress.com/2012/05/selfdisciplin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Self 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Descipline</a:t>
            </a: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Self-discipline 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taking control of your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 in order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achieve a desired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future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/>
              <a:t>       </a:t>
            </a:r>
            <a:endParaRPr lang="en-US" dirty="0"/>
          </a:p>
        </p:txBody>
      </p:sp>
      <p:pic>
        <p:nvPicPr>
          <p:cNvPr id="4" name="Picture 3" descr="http://mysuccessprinciples.com/wp-content/uploads/2012/06/Following-Through-How-to-Increase-Self-Disciplin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1"/>
            <a:ext cx="36576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Self 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Descipline</a:t>
            </a: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Discipline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voluntarily enduring temporary discomfort for greater gain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future.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Discipline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ensures what you do when no one is looking.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simple steps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Talk to your self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 small by small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 you make the decision to do something, follow through no matter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 you learn to do something correctly, keep doing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Never procrastinate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How do I keep on track</a:t>
            </a: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Motivation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positiveperformancecoaching.com/wp-content/uploads/2012/02/positive-motivation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It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process that initiates, guides and maintains goal-oriented behaviors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simple ways to be motivated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Reading history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Reading recent achievements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Challenging oneself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6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Videos</a:t>
            </a:r>
            <a:r>
              <a:rPr lang="en-US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My advice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Topics of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I start managing my time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so essential to time management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I keep on track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advice to You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http://www.funnyuse.com/2012/11/motivational-quotes-from-famous-people.htm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r>
              <a:rPr lang="en-US" sz="1900" u="sng" dirty="0" smtClean="0">
                <a:hlinkClick r:id="rId2"/>
              </a:rPr>
              <a:t>http://www.notorious-rob.com/2013/06/17/concerning-a-challenge-for-positive-change-a-few-thoughts/</a:t>
            </a:r>
            <a:endParaRPr lang="en-US" sz="1900" dirty="0" smtClean="0"/>
          </a:p>
          <a:p>
            <a:r>
              <a:rPr lang="en-US" sz="1900" u="sng" dirty="0" smtClean="0">
                <a:hlinkClick r:id="rId3"/>
              </a:rPr>
              <a:t>http://366pi.com/goal-setting-its-common-sense-not-dogs-run/</a:t>
            </a:r>
            <a:endParaRPr lang="en-US" sz="1900" dirty="0" smtClean="0"/>
          </a:p>
          <a:p>
            <a:r>
              <a:rPr lang="en-US" sz="1900" u="sng" dirty="0" smtClean="0">
                <a:hlinkClick r:id="rId4"/>
              </a:rPr>
              <a:t>http://www.latestcrunchs.com/a-simple-guide-to-goal-setting/</a:t>
            </a:r>
            <a:endParaRPr lang="en-US" sz="1900" dirty="0" smtClean="0"/>
          </a:p>
          <a:p>
            <a:r>
              <a:rPr lang="en-US" sz="1900" u="sng" dirty="0" smtClean="0">
                <a:hlinkClick r:id="rId5"/>
              </a:rPr>
              <a:t>http://pastorscottie.wordpress.com/category/self-discipline/</a:t>
            </a:r>
            <a:endParaRPr lang="en-US" sz="1900" dirty="0" smtClean="0"/>
          </a:p>
          <a:p>
            <a:r>
              <a:rPr lang="en-US" sz="1900" u="sng" dirty="0" smtClean="0">
                <a:hlinkClick r:id="rId6"/>
              </a:rPr>
              <a:t>http://mysuccessprinciples.com/general/following-through-how-to-increase-self-discipline/</a:t>
            </a:r>
            <a:endParaRPr lang="en-US" sz="1900" dirty="0" smtClean="0"/>
          </a:p>
          <a:p>
            <a:r>
              <a:rPr lang="en-US" sz="1900" u="sng" dirty="0" smtClean="0">
                <a:hlinkClick r:id="rId7"/>
              </a:rPr>
              <a:t>http://</a:t>
            </a:r>
            <a:r>
              <a:rPr lang="en-US" sz="1900" u="sng" dirty="0" smtClean="0">
                <a:hlinkClick r:id="rId7"/>
              </a:rPr>
              <a:t>expertenough.com/2319/self-discipline</a:t>
            </a:r>
            <a:endParaRPr lang="en-US" sz="1900" u="sng" dirty="0" smtClean="0"/>
          </a:p>
          <a:p>
            <a:r>
              <a:rPr lang="en-US" sz="1900" u="sng" dirty="0" smtClean="0">
                <a:hlinkClick r:id="rId8"/>
              </a:rPr>
              <a:t>http://tapiture.com/image/inspirational_quotes_of_famous_people_640_01</a:t>
            </a:r>
            <a:endParaRPr lang="en-US" sz="1900" dirty="0" smtClean="0"/>
          </a:p>
          <a:p>
            <a:r>
              <a:rPr lang="en-US" sz="1900" u="sng" dirty="0" smtClean="0">
                <a:hlinkClick r:id="rId9"/>
              </a:rPr>
              <a:t>http://www.wikihow.com/Bring-Discipline-in-Life</a:t>
            </a:r>
            <a:endParaRPr lang="en-US" sz="1900" dirty="0" smtClean="0"/>
          </a:p>
          <a:p>
            <a:r>
              <a:rPr lang="en-US" sz="1900" u="sng" dirty="0" smtClean="0">
                <a:hlinkClick r:id="rId10"/>
              </a:rPr>
              <a:t>http://psychology.about.com/od/mindex/g/motivation-definition.htm</a:t>
            </a:r>
            <a:endParaRPr lang="en-US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7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7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7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412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 </a:t>
            </a:r>
            <a:r>
              <a:rPr lang="en-US" sz="4400" dirty="0" smtClean="0"/>
              <a:t>It is really a great challenge</a:t>
            </a:r>
            <a:endParaRPr lang="en-US" sz="4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1000" dirty="0">
              <a:solidFill>
                <a:srgbClr val="C00000"/>
              </a:solidFill>
            </a:endParaRPr>
          </a:p>
        </p:txBody>
      </p:sp>
      <p:pic>
        <p:nvPicPr>
          <p:cNvPr id="4" name="Picture 3" descr="http://www.notorious-rob.com/wp-content/uploads/2013/06/challeng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do I start managing my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Goal Setting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</a:p>
          <a:p>
            <a:endParaRPr lang="en-US" dirty="0"/>
          </a:p>
        </p:txBody>
      </p:sp>
      <p:pic>
        <p:nvPicPr>
          <p:cNvPr id="5" name="Picture 4" descr="http://www.latestcrunchs.com/wp-content/uploads/2013/03/goal-settin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Goal setting</a:t>
            </a:r>
          </a:p>
          <a:p>
            <a:endParaRPr lang="en-US" dirty="0" smtClean="0"/>
          </a:p>
          <a:p>
            <a:endParaRPr lang="en-US" dirty="0" smtClean="0"/>
          </a:p>
          <a:p>
            <a:pPr marL="514350" indent="-51435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them down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 them on regular basis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always change and adjust your plans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Use the a simple trick called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 SMART System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think of goal setting, the SMART 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easy, realistic and gets the task done.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Specific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Measurable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Achievable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Realistic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Timely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encrypted-tbn1.gstatic.com/images?q=tbn:ANd9GcQU75DlOQAGzueKdXJNdwLmKMXTG6VVo9LRNFEH6N5mlD3iCJSVZw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What is so essential to time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Self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descipline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1153</TotalTime>
  <Words>289</Words>
  <Application>Microsoft Office PowerPoint</Application>
  <PresentationFormat>On-screen Show (4:3)</PresentationFormat>
  <Paragraphs>100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Time Management as a great Challenge especially to students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 Aliyu</dc:creator>
  <cp:lastModifiedBy>M. Aliyu</cp:lastModifiedBy>
  <cp:revision>61</cp:revision>
  <dcterms:created xsi:type="dcterms:W3CDTF">2013-09-20T17:25:13Z</dcterms:created>
  <dcterms:modified xsi:type="dcterms:W3CDTF">2013-09-21T12:38:35Z</dcterms:modified>
</cp:coreProperties>
</file>