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81" r:id="rId7"/>
    <p:sldId id="282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3" r:id="rId27"/>
    <p:sldId id="279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8" d="100"/>
          <a:sy n="98" d="100"/>
        </p:scale>
        <p:origin x="-576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AF8F620-410F-4E42-8D4D-4D976A50F04E}" type="datetimeFigureOut">
              <a:rPr lang="ar-EG" smtClean="0"/>
              <a:pPr/>
              <a:t>18/11/1434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F35DEC6-D599-432E-B8F8-EEB3013AA624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5DEC6-D599-432E-B8F8-EEB3013AA624}" type="slidenum">
              <a:rPr lang="ar-EG" smtClean="0"/>
              <a:pPr/>
              <a:t>4</a:t>
            </a:fld>
            <a:endParaRPr lang="ar-E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zoom dir="in"/>
  </p:transition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ldeagleinfo.com/eagle/eagle7.html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14400"/>
            <a:ext cx="73152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الجوارح </a:t>
            </a:r>
          </a:p>
          <a:p>
            <a:pPr algn="ctr"/>
            <a:r>
              <a:rPr lang="ar-EG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والسنوريات</a:t>
            </a:r>
          </a:p>
        </p:txBody>
      </p:sp>
      <p:pic>
        <p:nvPicPr>
          <p:cNvPr id="3" name="Picture 2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371883">
            <a:off x="1009823" y="2896420"/>
            <a:ext cx="2450155" cy="247676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" name="Picture 3" descr="images (9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85470">
            <a:off x="4768518" y="2940168"/>
            <a:ext cx="4001615" cy="266059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9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762000"/>
            <a:ext cx="8181975" cy="38766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9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19200"/>
            <a:ext cx="7467600" cy="4114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9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990600"/>
            <a:ext cx="5867400" cy="4343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533400"/>
            <a:ext cx="7143750" cy="5029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609600"/>
            <a:ext cx="7162800" cy="5181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533400"/>
            <a:ext cx="2380209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2800" dirty="0" smtClean="0"/>
              <a:t>السنوريات </a:t>
            </a:r>
          </a:p>
          <a:p>
            <a:pPr algn="ctr"/>
            <a:r>
              <a:rPr lang="ar-EG" sz="2800" dirty="0" smtClean="0"/>
              <a:t>(41 نوعا )</a:t>
            </a:r>
          </a:p>
          <a:p>
            <a:pPr algn="ctr"/>
            <a:endParaRPr lang="ar-EG" sz="28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572000" y="1447800"/>
            <a:ext cx="24384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 flipH="1">
            <a:off x="3733800" y="2286000"/>
            <a:ext cx="1752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1905000" y="1447800"/>
            <a:ext cx="26670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14800" y="3352800"/>
            <a:ext cx="1143000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200" dirty="0" smtClean="0"/>
              <a:t>النمرية</a:t>
            </a:r>
            <a:r>
              <a:rPr lang="ar-EG" dirty="0" smtClean="0"/>
              <a:t> </a:t>
            </a:r>
          </a:p>
          <a:p>
            <a:pPr algn="ctr"/>
            <a:r>
              <a:rPr lang="ar-EG" sz="2800" dirty="0" smtClean="0"/>
              <a:t>الاسود </a:t>
            </a:r>
          </a:p>
          <a:p>
            <a:pPr algn="ctr"/>
            <a:r>
              <a:rPr lang="ar-EG" sz="2800" dirty="0" smtClean="0"/>
              <a:t>النمور</a:t>
            </a:r>
            <a:endParaRPr lang="ar-EG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066800" y="3048000"/>
            <a:ext cx="129540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200" dirty="0" smtClean="0"/>
              <a:t>دات السيفية</a:t>
            </a:r>
          </a:p>
          <a:p>
            <a:pPr algn="ctr"/>
            <a:r>
              <a:rPr lang="ar-EG" sz="2400" dirty="0" smtClean="0"/>
              <a:t>السمايلادن</a:t>
            </a:r>
            <a:endParaRPr lang="ar-EG" sz="3200" dirty="0" smtClean="0"/>
          </a:p>
          <a:p>
            <a:pPr algn="ctr"/>
            <a:endParaRPr lang="ar-EG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6019800" y="2895600"/>
            <a:ext cx="2743200" cy="19082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2800" dirty="0" smtClean="0"/>
              <a:t>القططية</a:t>
            </a:r>
          </a:p>
          <a:p>
            <a:pPr algn="ctr"/>
            <a:r>
              <a:rPr lang="ar-EG" sz="2400" dirty="0" smtClean="0"/>
              <a:t>الكوجر (الاسد الاميركى )</a:t>
            </a:r>
          </a:p>
          <a:p>
            <a:pPr algn="ctr"/>
            <a:r>
              <a:rPr lang="ar-EG" sz="2400" dirty="0" smtClean="0"/>
              <a:t>القطط المنزلية</a:t>
            </a:r>
          </a:p>
          <a:p>
            <a:pPr algn="ctr"/>
            <a:r>
              <a:rPr lang="ar-EG" sz="2400" dirty="0" smtClean="0"/>
              <a:t> الفهد الصياد</a:t>
            </a:r>
          </a:p>
          <a:p>
            <a:pPr algn="ctr"/>
            <a:endParaRPr lang="ar-EG" dirty="0" smtClean="0"/>
          </a:p>
        </p:txBody>
      </p:sp>
      <p:pic>
        <p:nvPicPr>
          <p:cNvPr id="18" name="Picture 17" descr="download (1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4724400"/>
            <a:ext cx="1828800" cy="1714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" name="Picture 19" descr="download (1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4800600"/>
            <a:ext cx="1828800" cy="18478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1" name="Picture 20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4495800"/>
            <a:ext cx="2514600" cy="1447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762000"/>
            <a:ext cx="2470731" cy="33855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EG" sz="2800" dirty="0" smtClean="0"/>
              <a:t>الفصيلة النمرية</a:t>
            </a:r>
            <a:endParaRPr lang="ar-EG" dirty="0" smtClean="0"/>
          </a:p>
          <a:p>
            <a:pPr algn="r"/>
            <a:endParaRPr lang="ar-EG" dirty="0" smtClean="0"/>
          </a:p>
          <a:p>
            <a:pPr algn="r" rtl="1">
              <a:buFont typeface="Wingdings" pitchFamily="2" charset="2"/>
              <a:buChar char="Ø"/>
            </a:pPr>
            <a:r>
              <a:rPr lang="ar-EG" sz="2400" dirty="0" smtClean="0"/>
              <a:t>النمر الابيض</a:t>
            </a:r>
          </a:p>
          <a:p>
            <a:pPr algn="r" rtl="1">
              <a:buFont typeface="Wingdings" pitchFamily="2" charset="2"/>
              <a:buChar char="Ø"/>
            </a:pPr>
            <a:endParaRPr lang="ar-EG" sz="2400" dirty="0" smtClean="0"/>
          </a:p>
          <a:p>
            <a:pPr algn="r" rtl="1">
              <a:buFont typeface="Wingdings" pitchFamily="2" charset="2"/>
              <a:buChar char="§"/>
            </a:pPr>
            <a:r>
              <a:rPr lang="ar-EG" sz="2400" dirty="0" smtClean="0"/>
              <a:t>مكان العيش</a:t>
            </a:r>
          </a:p>
          <a:p>
            <a:pPr algn="r" rtl="1">
              <a:buFont typeface="Wingdings" pitchFamily="2" charset="2"/>
              <a:buChar char="§"/>
            </a:pPr>
            <a:r>
              <a:rPr lang="ar-EG" sz="2400" dirty="0" smtClean="0"/>
              <a:t>الوصف </a:t>
            </a:r>
          </a:p>
          <a:p>
            <a:pPr algn="r" rtl="1">
              <a:buFont typeface="Wingdings" pitchFamily="2" charset="2"/>
              <a:buChar char="§"/>
            </a:pPr>
            <a:r>
              <a:rPr lang="ar-EG" sz="2400" dirty="0" smtClean="0"/>
              <a:t>النظام الغذائى</a:t>
            </a:r>
          </a:p>
          <a:p>
            <a:pPr algn="r" rtl="1"/>
            <a:endParaRPr lang="ar-EG" sz="2400" dirty="0" smtClean="0"/>
          </a:p>
          <a:p>
            <a:pPr algn="r" rtl="1">
              <a:buFont typeface="Wingdings" pitchFamily="2" charset="2"/>
              <a:buChar char="§"/>
            </a:pPr>
            <a:endParaRPr lang="ar-EG" sz="2400" dirty="0"/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533400"/>
            <a:ext cx="3581400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4038600"/>
            <a:ext cx="5105400" cy="2133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5000" y="914400"/>
            <a:ext cx="2470731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buFont typeface="Wingdings" pitchFamily="2" charset="2"/>
              <a:buChar char="§"/>
            </a:pPr>
            <a:r>
              <a:rPr lang="ar-EG" sz="2800" dirty="0" smtClean="0"/>
              <a:t>التكاثر </a:t>
            </a:r>
          </a:p>
          <a:p>
            <a:pPr algn="r" rtl="1">
              <a:buFont typeface="Wingdings" pitchFamily="2" charset="2"/>
              <a:buChar char="§"/>
            </a:pPr>
            <a:endParaRPr lang="ar-EG" sz="2800" dirty="0" smtClean="0"/>
          </a:p>
          <a:p>
            <a:pPr algn="r" rtl="1">
              <a:buFont typeface="Wingdings" pitchFamily="2" charset="2"/>
              <a:buChar char="§"/>
            </a:pPr>
            <a:r>
              <a:rPr lang="ar-EG" sz="2800" dirty="0" smtClean="0"/>
              <a:t>خطر الانقراض</a:t>
            </a:r>
            <a:endParaRPr lang="ar-EG" sz="280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762000"/>
            <a:ext cx="3886200" cy="23812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Picture 4" descr="download (2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3505200"/>
            <a:ext cx="4219575" cy="25336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295400"/>
            <a:ext cx="7315200" cy="34480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524000"/>
            <a:ext cx="7086600" cy="30527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685800"/>
            <a:ext cx="4572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600" dirty="0" smtClean="0"/>
              <a:t>التوازن البيئى </a:t>
            </a:r>
            <a:endParaRPr lang="ar-EG" sz="36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800600" y="1371600"/>
            <a:ext cx="14478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 flipV="1">
            <a:off x="3276600" y="1371600"/>
            <a:ext cx="15240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download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3124200"/>
            <a:ext cx="3400425" cy="2743200"/>
          </a:xfrm>
          <a:prstGeom prst="rect">
            <a:avLst/>
          </a:prstGeom>
        </p:spPr>
      </p:pic>
      <p:pic>
        <p:nvPicPr>
          <p:cNvPr id="9" name="Picture 8" descr="images (8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276600"/>
            <a:ext cx="3657600" cy="2667000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143000"/>
            <a:ext cx="7162800" cy="4495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457200"/>
            <a:ext cx="2362200" cy="36625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EG" sz="2800" dirty="0" smtClean="0"/>
              <a:t>الفصيلة القططية</a:t>
            </a:r>
          </a:p>
          <a:p>
            <a:pPr algn="l" rtl="1">
              <a:buFont typeface="Wingdings" pitchFamily="2" charset="2"/>
              <a:buChar char="Ø"/>
            </a:pPr>
            <a:endParaRPr lang="ar-EG" dirty="0" smtClean="0"/>
          </a:p>
          <a:p>
            <a:pPr algn="r" rtl="1">
              <a:buFont typeface="Wingdings" pitchFamily="2" charset="2"/>
              <a:buChar char="Ø"/>
            </a:pPr>
            <a:r>
              <a:rPr lang="ar-EG" sz="2800" dirty="0" smtClean="0"/>
              <a:t>الفهد الصياد</a:t>
            </a:r>
          </a:p>
          <a:p>
            <a:pPr algn="r" rtl="1">
              <a:buFont typeface="Wingdings" pitchFamily="2" charset="2"/>
              <a:buChar char="Ø"/>
            </a:pPr>
            <a:endParaRPr lang="ar-EG" dirty="0" smtClean="0"/>
          </a:p>
          <a:p>
            <a:pPr algn="r" rtl="1">
              <a:buFont typeface="Wingdings" pitchFamily="2" charset="2"/>
              <a:buChar char="§"/>
            </a:pPr>
            <a:r>
              <a:rPr lang="ar-EG" sz="2800" dirty="0" smtClean="0"/>
              <a:t>مكان العيش </a:t>
            </a:r>
          </a:p>
          <a:p>
            <a:pPr algn="r" rtl="1">
              <a:buFont typeface="Wingdings" pitchFamily="2" charset="2"/>
              <a:buChar char="§"/>
            </a:pPr>
            <a:endParaRPr lang="ar-EG" sz="2800" dirty="0" smtClean="0"/>
          </a:p>
          <a:p>
            <a:pPr algn="r" rtl="1">
              <a:buFont typeface="Wingdings" pitchFamily="2" charset="2"/>
              <a:buChar char="§"/>
            </a:pPr>
            <a:r>
              <a:rPr lang="ar-EG" sz="2800" dirty="0" smtClean="0"/>
              <a:t>الوصف</a:t>
            </a:r>
          </a:p>
          <a:p>
            <a:pPr algn="r" rtl="1">
              <a:buFont typeface="Wingdings" pitchFamily="2" charset="2"/>
              <a:buChar char="§"/>
            </a:pPr>
            <a:endParaRPr lang="ar-EG" sz="2800" dirty="0" smtClean="0"/>
          </a:p>
          <a:p>
            <a:pPr algn="r" rtl="1">
              <a:buFont typeface="Wingdings" pitchFamily="2" charset="2"/>
              <a:buChar char="§"/>
            </a:pPr>
            <a:r>
              <a:rPr lang="ar-EG" sz="2800" dirty="0" smtClean="0"/>
              <a:t>النظام الغذائى</a:t>
            </a:r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14400"/>
            <a:ext cx="4267200" cy="22479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4343400"/>
            <a:ext cx="5257800" cy="18478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38800" y="838200"/>
            <a:ext cx="2394531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buFont typeface="Wingdings" pitchFamily="2" charset="2"/>
              <a:buChar char="§"/>
            </a:pPr>
            <a:r>
              <a:rPr lang="ar-EG" sz="3200" dirty="0" smtClean="0"/>
              <a:t>التكاثر</a:t>
            </a:r>
          </a:p>
          <a:p>
            <a:pPr algn="r" rtl="1">
              <a:buFont typeface="Wingdings" pitchFamily="2" charset="2"/>
              <a:buChar char="§"/>
            </a:pPr>
            <a:endParaRPr lang="ar-EG" sz="3200" dirty="0" smtClean="0"/>
          </a:p>
          <a:p>
            <a:pPr algn="r" rtl="1">
              <a:buFont typeface="Wingdings" pitchFamily="2" charset="2"/>
              <a:buChar char="§"/>
            </a:pPr>
            <a:r>
              <a:rPr lang="ar-EG" sz="3200" dirty="0" smtClean="0"/>
              <a:t>خطر الانقراض</a:t>
            </a:r>
            <a:endParaRPr lang="ar-EG" sz="3200" dirty="0"/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838200"/>
            <a:ext cx="3962400" cy="24574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4038600"/>
            <a:ext cx="4419600" cy="21145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2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990600"/>
            <a:ext cx="7010400" cy="4648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533400"/>
            <a:ext cx="7391399" cy="4724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838200"/>
            <a:ext cx="6324600" cy="41147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447800"/>
            <a:ext cx="668737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EG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مصادر </a:t>
            </a:r>
          </a:p>
          <a:p>
            <a:pPr algn="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"/>
              </a:rPr>
              <a:t>www.baldeagleinfo.com</a:t>
            </a:r>
            <a:r>
              <a:rPr lang="ar-EG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"/>
              </a:rPr>
              <a:t>/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"/>
              </a:rPr>
              <a:t>eagle</a:t>
            </a:r>
            <a:r>
              <a:rPr lang="ar-EG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"/>
              </a:rPr>
              <a:t>\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"/>
              </a:rPr>
              <a:t>eagle7.html</a:t>
            </a:r>
            <a:endParaRPr lang="en-US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Members.triod.com</a:t>
            </a:r>
          </a:p>
          <a:p>
            <a:pPr algn="r"/>
            <a:r>
              <a:rPr lang="en-US" sz="36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Tigra_16</a:t>
            </a:r>
            <a:endParaRPr lang="en-US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r"/>
            <a:endParaRPr lang="ar-EG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ar-EG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ar-EG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  <a:endParaRPr lang="ar-EG" dirty="0" smtClean="0"/>
          </a:p>
        </p:txBody>
      </p:sp>
    </p:spTree>
  </p:cSld>
  <p:clrMapOvr>
    <a:masterClrMapping/>
  </p:clrMapOvr>
  <p:transition>
    <p:zoom dir="in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295400"/>
            <a:ext cx="4343400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شكر خاص</a:t>
            </a:r>
          </a:p>
          <a:p>
            <a:pPr algn="r"/>
            <a:endParaRPr lang="ar-EG" sz="44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r>
              <a:rPr lang="ar-EG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يحيى حسن </a:t>
            </a:r>
          </a:p>
          <a:p>
            <a:pPr algn="r"/>
            <a:endParaRPr lang="ar-EG" sz="44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r>
              <a:rPr lang="ar-EG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احمد حسن</a:t>
            </a:r>
            <a:endParaRPr lang="ar-EG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371600"/>
            <a:ext cx="5476875" cy="3962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533400"/>
            <a:ext cx="47244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600" dirty="0" smtClean="0"/>
              <a:t>الجوارح </a:t>
            </a:r>
          </a:p>
          <a:p>
            <a:pPr algn="ctr"/>
            <a:r>
              <a:rPr lang="ar-EG" dirty="0" smtClean="0"/>
              <a:t>(</a:t>
            </a:r>
            <a:r>
              <a:rPr lang="ar-EG" sz="2800" dirty="0" smtClean="0"/>
              <a:t>274 فصيلة )</a:t>
            </a:r>
            <a:endParaRPr lang="ar-EG" dirty="0"/>
          </a:p>
        </p:txBody>
      </p:sp>
      <p:cxnSp>
        <p:nvCxnSpPr>
          <p:cNvPr id="10" name="Straight Arrow Connector 9"/>
          <p:cNvCxnSpPr>
            <a:stCxn id="2" idx="2"/>
          </p:cNvCxnSpPr>
          <p:nvPr/>
        </p:nvCxnSpPr>
        <p:spPr>
          <a:xfrm rot="16200000" flipH="1">
            <a:off x="5420618" y="685800"/>
            <a:ext cx="1045964" cy="2895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2"/>
          </p:cNvCxnSpPr>
          <p:nvPr/>
        </p:nvCxnSpPr>
        <p:spPr>
          <a:xfrm rot="16200000" flipH="1">
            <a:off x="4120009" y="1986409"/>
            <a:ext cx="1208782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3124200" y="2286000"/>
            <a:ext cx="2057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" idx="2"/>
          </p:cNvCxnSpPr>
          <p:nvPr/>
        </p:nvCxnSpPr>
        <p:spPr>
          <a:xfrm rot="5400000">
            <a:off x="2748409" y="1529209"/>
            <a:ext cx="1665982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2" idx="2"/>
          </p:cNvCxnSpPr>
          <p:nvPr/>
        </p:nvCxnSpPr>
        <p:spPr>
          <a:xfrm rot="5400000">
            <a:off x="2596009" y="538609"/>
            <a:ext cx="827782" cy="297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086600" y="2895600"/>
            <a:ext cx="1143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2000" dirty="0" smtClean="0"/>
              <a:t>النسور</a:t>
            </a:r>
            <a:endParaRPr lang="ar-EG" dirty="0"/>
          </a:p>
        </p:txBody>
      </p:sp>
      <p:pic>
        <p:nvPicPr>
          <p:cNvPr id="27" name="Picture 26" descr="images (8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0425" y="3429000"/>
            <a:ext cx="1933575" cy="18478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2" name="TextBox 31"/>
          <p:cNvSpPr txBox="1"/>
          <p:nvPr/>
        </p:nvSpPr>
        <p:spPr>
          <a:xfrm>
            <a:off x="4800600" y="2971800"/>
            <a:ext cx="87053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dirty="0" smtClean="0"/>
              <a:t>ا</a:t>
            </a:r>
            <a:r>
              <a:rPr lang="ar-EG" sz="2000" dirty="0" smtClean="0"/>
              <a:t>لصقور</a:t>
            </a:r>
            <a:endParaRPr lang="ar-EG" dirty="0"/>
          </a:p>
        </p:txBody>
      </p:sp>
      <p:pic>
        <p:nvPicPr>
          <p:cNvPr id="33" name="Picture 32" descr="Barbary-falcon-portrai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3581400"/>
            <a:ext cx="1752600" cy="1981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5" name="Picture 34" descr="download (1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4267200"/>
            <a:ext cx="1914525" cy="17621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6" name="TextBox 35"/>
          <p:cNvSpPr txBox="1"/>
          <p:nvPr/>
        </p:nvSpPr>
        <p:spPr>
          <a:xfrm>
            <a:off x="3505200" y="3810000"/>
            <a:ext cx="79433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2000" dirty="0" smtClean="0"/>
              <a:t>الحداة</a:t>
            </a:r>
            <a:endParaRPr lang="ar-EG" sz="2000" dirty="0"/>
          </a:p>
        </p:txBody>
      </p:sp>
      <p:pic>
        <p:nvPicPr>
          <p:cNvPr id="37" name="Picture 36" descr="download (17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600" y="4114800"/>
            <a:ext cx="1752600" cy="1676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9" name="TextBox 38"/>
          <p:cNvSpPr txBox="1"/>
          <p:nvPr/>
        </p:nvSpPr>
        <p:spPr>
          <a:xfrm>
            <a:off x="1981200" y="3429000"/>
            <a:ext cx="1219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2400" dirty="0" smtClean="0"/>
              <a:t>الرخم</a:t>
            </a:r>
            <a:endParaRPr lang="ar-EG" sz="2400" dirty="0"/>
          </a:p>
        </p:txBody>
      </p:sp>
      <p:pic>
        <p:nvPicPr>
          <p:cNvPr id="40" name="Picture 39" descr="images (9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276600"/>
            <a:ext cx="1524000" cy="1371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3" name="TextBox 42"/>
          <p:cNvSpPr txBox="1"/>
          <p:nvPr/>
        </p:nvSpPr>
        <p:spPr>
          <a:xfrm>
            <a:off x="990600" y="2590800"/>
            <a:ext cx="990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2000" dirty="0" smtClean="0"/>
              <a:t>البزاة والبواشق</a:t>
            </a:r>
            <a:endParaRPr lang="ar-EG" sz="20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24400" y="533400"/>
            <a:ext cx="3766131" cy="40010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EG" sz="5400" dirty="0" smtClean="0"/>
              <a:t>النسور</a:t>
            </a:r>
          </a:p>
          <a:p>
            <a:pPr algn="r" rtl="1">
              <a:buFont typeface="Wingdings" pitchFamily="2" charset="2"/>
              <a:buChar char="Ø"/>
            </a:pPr>
            <a:r>
              <a:rPr lang="ar-EG" sz="4000" dirty="0" smtClean="0"/>
              <a:t>النسر الذهبى</a:t>
            </a:r>
          </a:p>
          <a:p>
            <a:pPr algn="r" rtl="1">
              <a:buFont typeface="Wingdings" pitchFamily="2" charset="2"/>
              <a:buChar char="§"/>
            </a:pPr>
            <a:endParaRPr lang="ar-EG" sz="4000" dirty="0" smtClean="0"/>
          </a:p>
          <a:p>
            <a:pPr algn="r" rtl="1">
              <a:buFont typeface="Wingdings" pitchFamily="2" charset="2"/>
              <a:buChar char="§"/>
            </a:pPr>
            <a:r>
              <a:rPr lang="ar-EG" sz="4000" dirty="0" smtClean="0"/>
              <a:t>الوصف</a:t>
            </a:r>
          </a:p>
          <a:p>
            <a:pPr algn="r" rtl="1">
              <a:buFont typeface="Wingdings" pitchFamily="2" charset="2"/>
              <a:buChar char="§"/>
            </a:pPr>
            <a:r>
              <a:rPr lang="ar-EG" sz="4000" dirty="0" smtClean="0"/>
              <a:t>مكان العيش</a:t>
            </a:r>
          </a:p>
          <a:p>
            <a:pPr algn="r" rtl="1">
              <a:buFont typeface="Wingdings" pitchFamily="2" charset="2"/>
              <a:buChar char="§"/>
            </a:pPr>
            <a:r>
              <a:rPr lang="ar-EG" sz="4000" dirty="0" smtClean="0"/>
              <a:t>النظام الغذائى</a:t>
            </a:r>
          </a:p>
        </p:txBody>
      </p:sp>
      <p:pic>
        <p:nvPicPr>
          <p:cNvPr id="5" name="Picture 4" descr="download (1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990600"/>
            <a:ext cx="4648200" cy="3733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9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838200"/>
            <a:ext cx="4876800" cy="3505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5791200" y="1066800"/>
            <a:ext cx="2927931" cy="16927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buFont typeface="Wingdings" pitchFamily="2" charset="2"/>
              <a:buChar char="§"/>
            </a:pPr>
            <a:r>
              <a:rPr lang="ar-EG" sz="3600" dirty="0" smtClean="0"/>
              <a:t>التكاثر</a:t>
            </a:r>
          </a:p>
          <a:p>
            <a:pPr algn="r" rtl="1">
              <a:buFont typeface="Wingdings" pitchFamily="2" charset="2"/>
              <a:buChar char="§"/>
            </a:pPr>
            <a:r>
              <a:rPr lang="ar-EG" sz="3600" dirty="0" smtClean="0"/>
              <a:t>الهجرة </a:t>
            </a:r>
          </a:p>
          <a:p>
            <a:pPr algn="r" rtl="1">
              <a:buFont typeface="Wingdings" pitchFamily="2" charset="2"/>
              <a:buChar char="§"/>
            </a:pPr>
            <a:r>
              <a:rPr lang="ar-EG" sz="3200" dirty="0" smtClean="0"/>
              <a:t>خطر الانقراض</a:t>
            </a:r>
            <a:endParaRPr lang="ar-EG" sz="3200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4419600"/>
            <a:ext cx="4724400" cy="20764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371600"/>
            <a:ext cx="6248399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143000"/>
            <a:ext cx="5791200" cy="38861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9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762000"/>
            <a:ext cx="2209800" cy="312178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4724400" y="685800"/>
            <a:ext cx="3080331" cy="34470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EG" sz="3200" b="1" dirty="0" smtClean="0"/>
              <a:t>الحداة</a:t>
            </a:r>
          </a:p>
          <a:p>
            <a:endParaRPr lang="ar-EG" b="1" dirty="0" smtClean="0"/>
          </a:p>
          <a:p>
            <a:pPr marL="342900" indent="-342900" algn="r" rtl="1">
              <a:buFont typeface="Wingdings" pitchFamily="2" charset="2"/>
              <a:buChar char="Ø"/>
            </a:pPr>
            <a:r>
              <a:rPr lang="ar-EG" sz="3200" b="1" dirty="0" smtClean="0"/>
              <a:t>البوما الثلجبة </a:t>
            </a:r>
          </a:p>
          <a:p>
            <a:pPr marL="342900" indent="-342900" algn="r" rtl="1">
              <a:buFont typeface="Wingdings" pitchFamily="2" charset="2"/>
              <a:buChar char="Ø"/>
            </a:pPr>
            <a:endParaRPr lang="ar-EG" b="1" dirty="0" smtClean="0"/>
          </a:p>
          <a:p>
            <a:pPr marL="342900" indent="-342900" algn="r" rtl="1">
              <a:buFont typeface="Wingdings" pitchFamily="2" charset="2"/>
              <a:buChar char="§"/>
            </a:pPr>
            <a:r>
              <a:rPr lang="ar-EG" sz="3200" b="1" dirty="0" smtClean="0"/>
              <a:t>مكان العيش </a:t>
            </a:r>
          </a:p>
          <a:p>
            <a:pPr marL="342900" indent="-342900" algn="r" rtl="1">
              <a:buFont typeface="Wingdings" pitchFamily="2" charset="2"/>
              <a:buChar char="§"/>
            </a:pPr>
            <a:r>
              <a:rPr lang="ar-EG" sz="3600" b="1" dirty="0" smtClean="0"/>
              <a:t>الوصف </a:t>
            </a:r>
          </a:p>
          <a:p>
            <a:pPr marL="342900" indent="-342900" algn="r" rtl="1">
              <a:buFont typeface="Wingdings" pitchFamily="2" charset="2"/>
              <a:buChar char="§"/>
            </a:pPr>
            <a:r>
              <a:rPr lang="ar-EG" sz="3200" b="1" dirty="0" smtClean="0"/>
              <a:t>النظام الغذائى</a:t>
            </a:r>
          </a:p>
          <a:p>
            <a:pPr marL="342900" indent="-342900" algn="r" rtl="1">
              <a:buFont typeface="Wingdings" pitchFamily="2" charset="2"/>
              <a:buChar char="§"/>
            </a:pPr>
            <a:endParaRPr lang="ar-EG" b="1" dirty="0" smtClean="0"/>
          </a:p>
        </p:txBody>
      </p:sp>
      <p:pic>
        <p:nvPicPr>
          <p:cNvPr id="5" name="Picture 4" descr="images (9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3962400"/>
            <a:ext cx="2590800" cy="24003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72200" y="914400"/>
            <a:ext cx="2165931" cy="18774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buFont typeface="Wingdings" pitchFamily="2" charset="2"/>
              <a:buChar char="§"/>
            </a:pPr>
            <a:r>
              <a:rPr lang="ar-EG" sz="3200" dirty="0" smtClean="0"/>
              <a:t>التكاثر</a:t>
            </a:r>
          </a:p>
          <a:p>
            <a:pPr algn="r" rtl="1"/>
            <a:r>
              <a:rPr lang="ar-EG" sz="2800" dirty="0" smtClean="0"/>
              <a:t> </a:t>
            </a:r>
          </a:p>
          <a:p>
            <a:pPr algn="r" rtl="1">
              <a:buFont typeface="Wingdings" pitchFamily="2" charset="2"/>
              <a:buChar char="§"/>
            </a:pPr>
            <a:endParaRPr lang="ar-EG" sz="2800" dirty="0" smtClean="0"/>
          </a:p>
          <a:p>
            <a:pPr algn="r" rtl="1">
              <a:buFont typeface="Wingdings" pitchFamily="2" charset="2"/>
              <a:buChar char="§"/>
            </a:pPr>
            <a:r>
              <a:rPr lang="ar-EG" sz="2800" dirty="0" smtClean="0"/>
              <a:t>خطر الانقراض</a:t>
            </a:r>
          </a:p>
        </p:txBody>
      </p:sp>
      <p:pic>
        <p:nvPicPr>
          <p:cNvPr id="3" name="Picture 2" descr="images (9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533400"/>
            <a:ext cx="3505200" cy="2362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" name="Picture 3" descr="images (9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3810000"/>
            <a:ext cx="4648200" cy="20955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486</TotalTime>
  <Words>102</Words>
  <Application>Microsoft Office PowerPoint</Application>
  <PresentationFormat>On-screen Show (4:3)</PresentationFormat>
  <Paragraphs>77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ACER</cp:lastModifiedBy>
  <cp:revision>48</cp:revision>
  <dcterms:created xsi:type="dcterms:W3CDTF">2006-08-16T00:00:00Z</dcterms:created>
  <dcterms:modified xsi:type="dcterms:W3CDTF">2013-09-22T14:05:02Z</dcterms:modified>
</cp:coreProperties>
</file>