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6" r:id="rId28"/>
    <p:sldId id="286" r:id="rId29"/>
    <p:sldId id="287" r:id="rId30"/>
    <p:sldId id="268" r:id="rId31"/>
    <p:sldId id="288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D627F-67EE-420E-973E-AEA9BEE935F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77FDF78-BBC3-4899-90E6-D8D68D346EAD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EG" sz="3200" dirty="0" smtClean="0"/>
            <a:t>قيم و أخلاق</a:t>
          </a:r>
          <a:endParaRPr lang="en-US" sz="3200" dirty="0"/>
        </a:p>
      </dgm:t>
    </dgm:pt>
    <dgm:pt modelId="{8D7D0C0C-1EA4-42ED-8B36-1164C44205A1}" type="parTrans" cxnId="{4771BFD9-4DDB-44FF-AA90-199B28A919C9}">
      <dgm:prSet/>
      <dgm:spPr/>
      <dgm:t>
        <a:bodyPr/>
        <a:lstStyle/>
        <a:p>
          <a:endParaRPr lang="en-US"/>
        </a:p>
      </dgm:t>
    </dgm:pt>
    <dgm:pt modelId="{BC13885D-D092-4F26-A891-F8E8F2790E40}" type="sibTrans" cxnId="{4771BFD9-4DDB-44FF-AA90-199B28A919C9}">
      <dgm:prSet/>
      <dgm:spPr/>
      <dgm:t>
        <a:bodyPr/>
        <a:lstStyle/>
        <a:p>
          <a:endParaRPr lang="en-US"/>
        </a:p>
      </dgm:t>
    </dgm:pt>
    <dgm:pt modelId="{C23A47A3-A6EF-46F6-BBE0-2881263F450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EG" sz="3600" dirty="0" smtClean="0"/>
            <a:t>حاجات عاطفية</a:t>
          </a:r>
          <a:endParaRPr lang="en-US" sz="3600" dirty="0"/>
        </a:p>
      </dgm:t>
    </dgm:pt>
    <dgm:pt modelId="{DE3B9BC3-47E1-4A2F-9F8B-D083AE8310BF}" type="parTrans" cxnId="{DF7F7261-FE47-49E9-8E9E-46F0A3E7A2AE}">
      <dgm:prSet/>
      <dgm:spPr/>
      <dgm:t>
        <a:bodyPr/>
        <a:lstStyle/>
        <a:p>
          <a:endParaRPr lang="en-US"/>
        </a:p>
      </dgm:t>
    </dgm:pt>
    <dgm:pt modelId="{FAF85EBC-0440-4EA1-9D71-AFE562EC1AC3}" type="sibTrans" cxnId="{DF7F7261-FE47-49E9-8E9E-46F0A3E7A2AE}">
      <dgm:prSet/>
      <dgm:spPr/>
      <dgm:t>
        <a:bodyPr/>
        <a:lstStyle/>
        <a:p>
          <a:endParaRPr lang="en-US"/>
        </a:p>
      </dgm:t>
    </dgm:pt>
    <dgm:pt modelId="{684F3E04-F849-416E-96E7-5E3184D48E03}">
      <dgm:prSet phldrT="[Text]" custT="1"/>
      <dgm:spPr/>
      <dgm:t>
        <a:bodyPr/>
        <a:lstStyle/>
        <a:p>
          <a:r>
            <a:rPr lang="ar-EG" sz="4400" dirty="0" smtClean="0"/>
            <a:t>حاجات جسدية</a:t>
          </a:r>
          <a:endParaRPr lang="en-US" sz="4400" dirty="0"/>
        </a:p>
      </dgm:t>
    </dgm:pt>
    <dgm:pt modelId="{BD962A3D-28A6-47AD-8C1F-BB731C458B9F}" type="parTrans" cxnId="{2E981D40-76FD-4C0A-B601-6DE1B7D42B91}">
      <dgm:prSet/>
      <dgm:spPr/>
      <dgm:t>
        <a:bodyPr/>
        <a:lstStyle/>
        <a:p>
          <a:endParaRPr lang="en-US"/>
        </a:p>
      </dgm:t>
    </dgm:pt>
    <dgm:pt modelId="{7AAF1C03-88B2-43A8-A0A8-E0B331E6DCC0}" type="sibTrans" cxnId="{2E981D40-76FD-4C0A-B601-6DE1B7D42B91}">
      <dgm:prSet/>
      <dgm:spPr/>
      <dgm:t>
        <a:bodyPr/>
        <a:lstStyle/>
        <a:p>
          <a:endParaRPr lang="en-US"/>
        </a:p>
      </dgm:t>
    </dgm:pt>
    <dgm:pt modelId="{E9B35CCC-E203-4926-84A6-4E02D75D0D58}" type="pres">
      <dgm:prSet presAssocID="{AC1D627F-67EE-420E-973E-AEA9BEE935F3}" presName="Name0" presStyleCnt="0">
        <dgm:presLayoutVars>
          <dgm:dir/>
          <dgm:animLvl val="lvl"/>
          <dgm:resizeHandles val="exact"/>
        </dgm:presLayoutVars>
      </dgm:prSet>
      <dgm:spPr/>
    </dgm:pt>
    <dgm:pt modelId="{434AB541-0FED-434E-9095-A2AD7C5FF17D}" type="pres">
      <dgm:prSet presAssocID="{277FDF78-BBC3-4899-90E6-D8D68D346EAD}" presName="Name8" presStyleCnt="0"/>
      <dgm:spPr/>
    </dgm:pt>
    <dgm:pt modelId="{A7A14CC4-17DE-4E94-BB46-229F5491DD38}" type="pres">
      <dgm:prSet presAssocID="{277FDF78-BBC3-4899-90E6-D8D68D346E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C3769876-C0B7-45B7-89EF-5E11E931F7D4}" type="pres">
      <dgm:prSet presAssocID="{277FDF78-BBC3-4899-90E6-D8D68D346E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AA89DF-6419-4654-91A1-CAB3AB8E6A9B}" type="pres">
      <dgm:prSet presAssocID="{C23A47A3-A6EF-46F6-BBE0-2881263F4503}" presName="Name8" presStyleCnt="0"/>
      <dgm:spPr/>
    </dgm:pt>
    <dgm:pt modelId="{BF240C25-839D-492D-98CF-2B5534B8F6EE}" type="pres">
      <dgm:prSet presAssocID="{C23A47A3-A6EF-46F6-BBE0-2881263F4503}" presName="level" presStyleLbl="node1" presStyleIdx="1" presStyleCnt="3">
        <dgm:presLayoutVars>
          <dgm:chMax val="1"/>
          <dgm:bulletEnabled val="1"/>
        </dgm:presLayoutVars>
      </dgm:prSet>
      <dgm:spPr/>
    </dgm:pt>
    <dgm:pt modelId="{854AC7F0-55D8-4A6D-B893-F729704F4B89}" type="pres">
      <dgm:prSet presAssocID="{C23A47A3-A6EF-46F6-BBE0-2881263F45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D084FC-5B68-4392-886B-88DB322199C1}" type="pres">
      <dgm:prSet presAssocID="{684F3E04-F849-416E-96E7-5E3184D48E03}" presName="Name8" presStyleCnt="0"/>
      <dgm:spPr/>
    </dgm:pt>
    <dgm:pt modelId="{C34E12A1-56C4-4C4C-A63D-51FA3FE875E0}" type="pres">
      <dgm:prSet presAssocID="{684F3E04-F849-416E-96E7-5E3184D48E0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B54E3-035D-40E3-898E-2D1E08806138}" type="pres">
      <dgm:prSet presAssocID="{684F3E04-F849-416E-96E7-5E3184D48E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81D40-76FD-4C0A-B601-6DE1B7D42B91}" srcId="{AC1D627F-67EE-420E-973E-AEA9BEE935F3}" destId="{684F3E04-F849-416E-96E7-5E3184D48E03}" srcOrd="2" destOrd="0" parTransId="{BD962A3D-28A6-47AD-8C1F-BB731C458B9F}" sibTransId="{7AAF1C03-88B2-43A8-A0A8-E0B331E6DCC0}"/>
    <dgm:cxn modelId="{D3A63B9D-BC96-468E-B9F3-50EB10D06D99}" type="presOf" srcId="{C23A47A3-A6EF-46F6-BBE0-2881263F4503}" destId="{854AC7F0-55D8-4A6D-B893-F729704F4B89}" srcOrd="1" destOrd="0" presId="urn:microsoft.com/office/officeart/2005/8/layout/pyramid1"/>
    <dgm:cxn modelId="{0BE1BD40-B9CB-4D0C-95AA-280F55EBC222}" type="presOf" srcId="{AC1D627F-67EE-420E-973E-AEA9BEE935F3}" destId="{E9B35CCC-E203-4926-84A6-4E02D75D0D58}" srcOrd="0" destOrd="0" presId="urn:microsoft.com/office/officeart/2005/8/layout/pyramid1"/>
    <dgm:cxn modelId="{DF7F7261-FE47-49E9-8E9E-46F0A3E7A2AE}" srcId="{AC1D627F-67EE-420E-973E-AEA9BEE935F3}" destId="{C23A47A3-A6EF-46F6-BBE0-2881263F4503}" srcOrd="1" destOrd="0" parTransId="{DE3B9BC3-47E1-4A2F-9F8B-D083AE8310BF}" sibTransId="{FAF85EBC-0440-4EA1-9D71-AFE562EC1AC3}"/>
    <dgm:cxn modelId="{D65400DE-01F5-474E-99EB-706700448896}" type="presOf" srcId="{277FDF78-BBC3-4899-90E6-D8D68D346EAD}" destId="{A7A14CC4-17DE-4E94-BB46-229F5491DD38}" srcOrd="0" destOrd="0" presId="urn:microsoft.com/office/officeart/2005/8/layout/pyramid1"/>
    <dgm:cxn modelId="{4F6A1D86-0E53-4A68-8863-5F64B5C3577C}" type="presOf" srcId="{C23A47A3-A6EF-46F6-BBE0-2881263F4503}" destId="{BF240C25-839D-492D-98CF-2B5534B8F6EE}" srcOrd="0" destOrd="0" presId="urn:microsoft.com/office/officeart/2005/8/layout/pyramid1"/>
    <dgm:cxn modelId="{447CDAB9-3672-41BF-BD62-6E3E99901BBC}" type="presOf" srcId="{684F3E04-F849-416E-96E7-5E3184D48E03}" destId="{4D2B54E3-035D-40E3-898E-2D1E08806138}" srcOrd="1" destOrd="0" presId="urn:microsoft.com/office/officeart/2005/8/layout/pyramid1"/>
    <dgm:cxn modelId="{1D82C4D9-109D-490E-8347-CF34C66EC085}" type="presOf" srcId="{277FDF78-BBC3-4899-90E6-D8D68D346EAD}" destId="{C3769876-C0B7-45B7-89EF-5E11E931F7D4}" srcOrd="1" destOrd="0" presId="urn:microsoft.com/office/officeart/2005/8/layout/pyramid1"/>
    <dgm:cxn modelId="{CC94DFAB-91CC-4681-B01F-A8935431A75B}" type="presOf" srcId="{684F3E04-F849-416E-96E7-5E3184D48E03}" destId="{C34E12A1-56C4-4C4C-A63D-51FA3FE875E0}" srcOrd="0" destOrd="0" presId="urn:microsoft.com/office/officeart/2005/8/layout/pyramid1"/>
    <dgm:cxn modelId="{4771BFD9-4DDB-44FF-AA90-199B28A919C9}" srcId="{AC1D627F-67EE-420E-973E-AEA9BEE935F3}" destId="{277FDF78-BBC3-4899-90E6-D8D68D346EAD}" srcOrd="0" destOrd="0" parTransId="{8D7D0C0C-1EA4-42ED-8B36-1164C44205A1}" sibTransId="{BC13885D-D092-4F26-A891-F8E8F2790E40}"/>
    <dgm:cxn modelId="{FF374CEF-A9C6-4431-B1C9-210B222A0B2E}" type="presParOf" srcId="{E9B35CCC-E203-4926-84A6-4E02D75D0D58}" destId="{434AB541-0FED-434E-9095-A2AD7C5FF17D}" srcOrd="0" destOrd="0" presId="urn:microsoft.com/office/officeart/2005/8/layout/pyramid1"/>
    <dgm:cxn modelId="{2E565DA9-F440-4A07-B4C4-58C1F4F947B1}" type="presParOf" srcId="{434AB541-0FED-434E-9095-A2AD7C5FF17D}" destId="{A7A14CC4-17DE-4E94-BB46-229F5491DD38}" srcOrd="0" destOrd="0" presId="urn:microsoft.com/office/officeart/2005/8/layout/pyramid1"/>
    <dgm:cxn modelId="{C6C4054F-5CA5-4517-A660-3AD6898D86A6}" type="presParOf" srcId="{434AB541-0FED-434E-9095-A2AD7C5FF17D}" destId="{C3769876-C0B7-45B7-89EF-5E11E931F7D4}" srcOrd="1" destOrd="0" presId="urn:microsoft.com/office/officeart/2005/8/layout/pyramid1"/>
    <dgm:cxn modelId="{56381DE0-F37B-4611-9972-66C8770620D8}" type="presParOf" srcId="{E9B35CCC-E203-4926-84A6-4E02D75D0D58}" destId="{5FAA89DF-6419-4654-91A1-CAB3AB8E6A9B}" srcOrd="1" destOrd="0" presId="urn:microsoft.com/office/officeart/2005/8/layout/pyramid1"/>
    <dgm:cxn modelId="{96510E13-8F64-42D4-BC4F-D07D9CC43AF2}" type="presParOf" srcId="{5FAA89DF-6419-4654-91A1-CAB3AB8E6A9B}" destId="{BF240C25-839D-492D-98CF-2B5534B8F6EE}" srcOrd="0" destOrd="0" presId="urn:microsoft.com/office/officeart/2005/8/layout/pyramid1"/>
    <dgm:cxn modelId="{97B895A2-2C04-4248-B02D-66F01B3ACF81}" type="presParOf" srcId="{5FAA89DF-6419-4654-91A1-CAB3AB8E6A9B}" destId="{854AC7F0-55D8-4A6D-B893-F729704F4B89}" srcOrd="1" destOrd="0" presId="urn:microsoft.com/office/officeart/2005/8/layout/pyramid1"/>
    <dgm:cxn modelId="{77DCFE46-DBB8-481A-8F55-9C3AA9386941}" type="presParOf" srcId="{E9B35CCC-E203-4926-84A6-4E02D75D0D58}" destId="{A2D084FC-5B68-4392-886B-88DB322199C1}" srcOrd="2" destOrd="0" presId="urn:microsoft.com/office/officeart/2005/8/layout/pyramid1"/>
    <dgm:cxn modelId="{74321621-D6C3-4FEE-A205-8BC023470E29}" type="presParOf" srcId="{A2D084FC-5B68-4392-886B-88DB322199C1}" destId="{C34E12A1-56C4-4C4C-A63D-51FA3FE875E0}" srcOrd="0" destOrd="0" presId="urn:microsoft.com/office/officeart/2005/8/layout/pyramid1"/>
    <dgm:cxn modelId="{85370607-B78D-4641-B24A-2D22B1219240}" type="presParOf" srcId="{A2D084FC-5B68-4392-886B-88DB322199C1}" destId="{4D2B54E3-035D-40E3-898E-2D1E0880613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A14CC4-17DE-4E94-BB46-229F5491DD38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dirty="0" smtClean="0"/>
            <a:t>قيم و أخلاق</a:t>
          </a:r>
          <a:endParaRPr lang="en-US" sz="3200" kern="1200" dirty="0"/>
        </a:p>
      </dsp:txBody>
      <dsp:txXfrm>
        <a:off x="2032000" y="0"/>
        <a:ext cx="2032000" cy="1354666"/>
      </dsp:txXfrm>
    </dsp:sp>
    <dsp:sp modelId="{BF240C25-839D-492D-98CF-2B5534B8F6EE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kern="1200" dirty="0" smtClean="0"/>
            <a:t>حاجات عاطفية</a:t>
          </a:r>
          <a:endParaRPr lang="en-US" sz="3600" kern="1200" dirty="0"/>
        </a:p>
      </dsp:txBody>
      <dsp:txXfrm>
        <a:off x="1727199" y="1354666"/>
        <a:ext cx="2641600" cy="1354666"/>
      </dsp:txXfrm>
    </dsp:sp>
    <dsp:sp modelId="{C34E12A1-56C4-4C4C-A63D-51FA3FE875E0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/>
            <a:t>حاجات جسدية</a:t>
          </a:r>
          <a:endParaRPr lang="en-US" sz="4400" kern="1200" dirty="0"/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5589F-D6A3-4B9C-889B-2C65E62DA631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BE975-5986-4145-8E5A-3E3516EAB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DAEADF-8003-4E27-9515-C3D50730313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E019-68C7-4C50-90AB-9431766BDAD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14AC-D022-4E70-8993-8C342BA17D2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C8D2B0-E1F0-4C73-8F0A-397BE06A742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8FBB-43E1-4E6A-9E96-D80C3F0A21E7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BD05-6C29-4660-96FB-CAA0A26AA4E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C8561D-412B-4EAB-B41B-B54E302EE86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527-39AC-42CE-834C-E100EE89369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EA3-66AB-4BCA-B38A-14EE11091A61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7CA7-149D-48D9-9CBB-9175D5A101E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0FA9-AE92-4FDE-9BCF-5EBE43B15724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E634EE-E249-4F6C-9442-AF98137C536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nicole-kidman-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062288" cy="4438650"/>
          </a:xfrm>
          <a:prstGeom prst="rect">
            <a:avLst/>
          </a:prstGeom>
          <a:noFill/>
        </p:spPr>
      </p:pic>
      <p:pic>
        <p:nvPicPr>
          <p:cNvPr id="2057" name="Picture 9" descr="Tom-Cruise-Complete-All-Movie-List-Tom-Cruise-Upcoming-Movies-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3048000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95600" y="304800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أسرار جاذبيتك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أنت في حفل و بدأ مدعوان يدخلان في نقاش حاد,تشعر بعدم الراحة فتحاول أن تهدئ الموقف أو تميل إلي الانزواء و الابتعاد عن التصادم بين الرجلين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القبول /الود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السكينة/التآلف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دائماً ما تقوم بإسداء النصح للآخرين حتي لو علي حساب نفسك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القبول/الحب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التقدير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نافعاً/أن يحتاجك الآخرون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-أنت دائماً تعمل علي إبعاد الآخرين عنك,فأنت لا تريد أن تتأذي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القبول 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الأمان/الأمن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-تترك ما بيدك لتساعد الآخرين حتي لو لم يكن لديك الوقت لذلك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السكينة/التآلف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الحاجة إلي أن تكون نافعاً/أن يحتاجك الآخرون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الحاجة إلي أن تكون مسئولاً/أن تفعل الصواب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-الناس لا يأخذون ما تقول مأخذ الجد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يسمعك الآخرون/أن ينصتوا إليك/أن تُفهَم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2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-تشعر بالضيق ويتكدر مزاجك إذا وجدت منزلك غير مرتب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النظام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إلي الوضوح</a:t>
            </a:r>
            <a:endParaRPr lang="ar-EG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-تتطوع في أعمال خيرية لخدمة المجتمع لكن أسرتك لا تقدر ما تفعله من أجلهم و لا تتفهم عملك الخيري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مطلوباً/نافعاً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الامتنان/الود/الإستحسان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تتحمل المسئولية/تكون لك قضية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886200"/>
            <a:ext cx="473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0520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-تشعر بالضيق و عدم الراحة عندما لا يكون لديك مشروع تجتهد من أجله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الإنجاز/تحقيق المأمول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مشغولاً/العمل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لك رسالة/تحمل مسئولية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-عندما يتدخل رئيسك في العمل في كل صغيرة و كبيرة من مهامك و تشعر بالضيق و تقول لنفسك ”لماذا لا يثق بي و يتركنى لأقوم بوظيفتي علي النحو الأكمل“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الحرية/حكم الذات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القبول/الاحترام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النفوذ/السيطرة/السلطة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النظام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44" y="457200"/>
            <a:ext cx="909415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-تأكل أمام الثلاجة أو التلفاز بالرغم من أنك لست جائعاً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الحب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المؤازرة/المساندة/العناية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الأمن/الأمان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العمل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81400"/>
            <a:ext cx="9220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-لا تطيق أن يتلقي رئيسك أو زملائك في العمل الثناء نتيجة مجهوداتك أنت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الاعتراف بك/الثناء/أن يلاحظك الآخرون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الشعور بالعرفان/التقدير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-تشعر بإحباط شديد لو لم تحصل علي ما تستحقه من عرفان بمجهوداتك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الاعتراف بمجهوداتك/أن يلاحظك الآخرون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التقدير/العرفان</a:t>
            </a:r>
            <a:endParaRPr lang="ar-EG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charset="0"/>
              <a:buChar char="•"/>
            </a:pP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-تشعر بالضيق أو خيبة الأمل إذا ما فعل البعض أو خططوا لعمل أشياء دون علمك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النفوذ/السيطرة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المشاركة الاجتماعية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-في الحفلات و المناسبات تحب أن تكون مركز اهتمام الناس و تحاول أن تجذب أنظارهم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الاعتراف بفضلك/جذب الانتباه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محط الأنظار/أن يلاحظك الآخرون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-امتلاك السلطة و السيطرة أمر مهم و أساسي بالنسبة لك و تريد أن تملك زمام الأمور سواء في المنزل أو العمل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النفوذ/السلطة/السيطرة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-لا يمكنك النوم بالليل قبل أن تتأكد أن كل الأبواب موصدة جيداً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الأمان/الأمن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22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-تميل دائماً لفعل الصواب مهما كانت النتائج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الأمانة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القيام بالواجب/تحمل المسئولية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267200"/>
            <a:ext cx="9144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-تتوقع من الجميع أن يحضروا لك هدايا في عيد ميلادك و تضيق ذرعاً بالذين لم يفعلوا ذلك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المساندة/الرعاية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-تحب الثرثرة و لا تستطيع أن تمر بأقل من موقف مرور الكرام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الاعتراف بك/جذب الانتباه/أن تكون معروفاً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المشاركة الاجتماعية/القبول/الود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تسمع/تتواصل/تحكى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4267200"/>
            <a:ext cx="9144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-لا تستطيع تناول الطعام في مطعم تكون فيه الخدمة رديئة حتي لو كان الطعام شهياً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الرعاية/المساندة/تلقي الدعم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الحاجة إلي الرفاهية/الراحة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ic_horseshoe-magnet_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3733800" cy="3200400"/>
          </a:xfrm>
          <a:prstGeom prst="rect">
            <a:avLst/>
          </a:prstGeom>
          <a:noFill/>
        </p:spPr>
      </p:pic>
      <p:pic>
        <p:nvPicPr>
          <p:cNvPr id="4103" name="Picture 7" descr="witch-wallpaper-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3743325" cy="320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0"/>
            <a:ext cx="6899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الجزء الأول </a:t>
            </a:r>
            <a:b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السر في الجاذبية التي لا تقاوم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-تحقق نتائج مبهرة حينما تجد من يشجعك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المساندة/التشجيع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-تحب أن تكون لك الكلمة العليا أثناء النقاش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علي صواب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الفوز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الحاجة إلي النفوذ/السيطرة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1910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-لا تطيق تلقي الأوامر من شخص آخر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حكم الذات/الحرية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السيطرة/النفوذ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-تفضل أن تُعطي هدايا علي أن تتقابلها؛لأنك لا تريد أن تشعر بالرضوخ لأحد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عدم الرضوخ/حكم الذات</a:t>
            </a:r>
          </a:p>
          <a:p>
            <a:pPr algn="ctr"/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2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-تحب عمل قوائم يومية ترتب فيها أولوياتك و تجد متعة في شطب المهام التي قمت بها من القائمة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الترتيب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تنجز/تحقق شيئاً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4876800"/>
            <a:ext cx="929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-تميل إلي كسر القوانين أو ابتداع قوانين خاصة بك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الحرية/حكم الذات/عدم القيد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-تطلب من النادل في الحفل الذي تقيمه الشركة أن يضع لك باقي الأكل في علبة كي تأخذه معك إلي المنزل بدلاً من أن يلقي به في سلة القمامة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*الحتجة إلي الأمان/الأمن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الراحة/الغني/الرفاهية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-لا يمكن أبداً أن تطلب علبة أو كيساً لكي تأخذ ما بقي من الطعام إلي المنزل إذا كنت تأكل في مطعم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إلى القبول/الود/الاحترام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الإعجاب/الاعتراف بك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-تفضل تناول الطعام الذي يصل إلي المستهلك في كيس أو عبوة أنيقة صغيرة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الكمال/الترتيب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220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-تحسب المصروفات من دفتر الشيكات كل شهر و تقارنها بالمدخرات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الكمال/الترتيب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الوضوح/التأكد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الأمن/الأمان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-لا تغادر المنزل أبداً إلا قبل التأكد من مظهر شعرك و زينتك و أنك أنيق بما يكفي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الشعور بالإعجاب بك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الامتنان/المجاملة 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048000"/>
            <a:ext cx="9144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-تحب أن تعانق الآخرين و أن يعانقوك كما تحاول دائماً الإمساك بأيدي من تحب إذا أصابه حزن أو أذي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تطييب مشاعرك/الاكتناف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الحب/أن تجد من يتودد إليك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-عندما ترتكب خطأ تكون صارماً جداً مع نفسك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علي صواب 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الحماية/الترتيب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الأفضل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967335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-تقول دائماً ما في قلبك دون مواريه بالرغم من أن هذا الكلام قد لا يكون مناسباً في بعض الأحيان 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الأمانة/الاستقامة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تُسمع/أن تتواصل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علي حق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تكون مسئولاً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-أنت كريم جداً و دائماً ما تنفق من أجل أصدقائك و أسرتك بالرغم من أنك لا تمتلك الكثير من المال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الأمانة/الاستقامة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أن تجد من يتودد إليك/الحب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-يقول الناس إن الهدية لا تهم في حد ذاتها و إنما المهم المشاعر التي تكمن خلفها , لكن مشكلتك أنك حين تنظر لهدية رخيصة لا تشعر بأنها ما تريد فأنت تريد أن تُمنح هدية غالية</a:t>
            </a:r>
          </a:p>
          <a:p>
            <a:pPr algn="ctr"/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الرفاهية/الغني</a:t>
            </a:r>
          </a:p>
          <a:p>
            <a:pPr algn="ctr"/>
            <a:r>
              <a:rPr lang="ar-EG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إلي الرعاية/المساندة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304800"/>
            <a:ext cx="4456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الجزء الرابع </a:t>
            </a:r>
            <a:b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كيف تشبع حاجاتك 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1-تأسيس </a:t>
            </a:r>
            <a:r>
              <a:rPr lang="ar-EG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قواعد سليمة و صارمة </a:t>
            </a:r>
            <a:r>
              <a:rPr lang="ar-EG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للتعامل مع </a:t>
            </a:r>
            <a:r>
              <a:rPr lang="ar-EG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الآخرين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370" y="2514600"/>
            <a:ext cx="8813630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يضربني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يعنفني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ينتقدني بشكل لاذع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يعلو صوته في مناقشة او يتعارك في حضوري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يظهر ضيقه أو تذمره أمامي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يقاطعني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يتأخر عن موعده معي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يتكلم عني بواقحة أو يتهكم علي 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يشوه سمعة شخص آخر أمامي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يستغلني بأي شكل من الأشكال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يطلق نكات تمس الفئة العرقية التي أنتمي إليها في حضوري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يضيع وقتي 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يستخدم حاجاتي دون إذني 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يكذب عليَ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يقول ألفاظ غير مؤدبة في حضوري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يتدني في أسلوب معاملتي 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يدخن بالقرب مني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يتجاهلني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يتصل بي قبل (التاسعة صباحاً أو بعد التاسعة مساءً)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يقاطع خلوتي بنفسي أو تأملي</a:t>
            </a:r>
          </a:p>
          <a:p>
            <a:pPr algn="ctr">
              <a:buFont typeface="Arial" pitchFamily="34" charset="0"/>
              <a:buChar char="•"/>
            </a:pP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112" y="0"/>
            <a:ext cx="863088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يوكل إليَ بالأعمال التي ينبغي عليه القيام بها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يقلل من أهمية رأيي أو يتجاهل تعليقاتي 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يستطيع أحد أن يقول لي ما يشعرني بأني لست بالذكاء الكافي</a:t>
            </a:r>
          </a:p>
          <a:p>
            <a:pPr>
              <a:buFont typeface="Arial" pitchFamily="34" charset="0"/>
              <a:buChar char="•"/>
            </a:pPr>
            <a:r>
              <a:rPr lang="ar-EG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أقبل بعدم المساواة في العمل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04800"/>
            <a:ext cx="8350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التسلسل الهرمي للحاجات عند ماسلو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2-طلب </a:t>
            </a:r>
            <a:r>
              <a:rPr lang="ar-EG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إشباع الحاجة من اآخرين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365" name="AutoShape 5" descr="data:image/jpeg;base64,/9j/4AAQSkZJRgABAQAAAQABAAD/2wCEAAkGBhQSERUUExQUFBQVGBwXFxcYFRQXGBQYGBUXFxcVFxcXHCYeGBwkGhQUHy8gIycpLC0sFR4xNTAqNSYrLCkBCQoKDgwOGg8PGiwfHxwpKSwpKSwpKSkpLCkpLCkpKSksLCksKSkpLCkpLCkpLCkpKSksLCwsKSwpLCwsLCwpKf/AABEIANQA7QMBIgACEQEDEQH/xAAcAAACAgMBAQAAAAAAAAAAAAAEBQMGAAIHAQj/xABGEAABAwIDBQUGBQEFBAsAAAABAAIRAwQFITEGEkFRYRMicYGxMkKRocHwBxQjUtFyM1OS4fEWJGKiFRc0Q0SCk7LC0uL/xAAZAQADAQEBAAAAAAAAAAAAAAABAgMEAAX/xAAmEQACAgICAQQCAwEAAAAAAAAAAQIRAyESMUETIlFxMmEEQoEj/9oADAMBAAIRAxEAPwC27VXL2VCWkmeGaU08XcY3pzKumIUmOHA6qoYvaAaD/JRljp8rMMrHVjdOcBuSfimb7Ss6O8Qk+y+IhkNfAnQq6tuWxMhaIu0NFWgCysnD2nEpi50DVQXN+1rSZCR08Y33EDRG10UVFhZcDmt2VpVTvcV3SfBRWO0ZbqubQ2y6SsSO32lYRmQENe7UjRuZXUFJssheBxUVW5AGqpFXHaruMIepiNRwguK7Q6xsvjL1vNY/EGjiqM1tQtmTHihxWJOp+K7R3plzu8fa0E72i5VtZtfVrvLWvduDgCd0dck6xKkXsLZgcep4BKKOyriJLYb4SShKaQ0YWUx7HOOpz8c+v+awWLjJk5cc/WVf7XZAkwBJ4x6DkiH7Gv4hoA0A+/movIWUEcxfYkNz46Ek+nFaHDXDWc8ozmOq6LdbOtaddPeyy6BIrqzzyEAeZJ8UvqDOBX/yManyzyXvZDqR8v8ANMzZ8zKFum+QGv3zTLZ1JCxzpMT98kvuqgB1cfGRHwRNzkSfvMJTVqE6lWiQl2Ndm8JN1ctpgkM9qoQTk3kOp0XRdpdkrY0D2NMUXU2Ese1zpO6Jh8nvSAc0D+HGzhpW3bvEOrEOA5MHs/ym+0t4aVCtU4BhAHV3dA/5lyY3FUVXZPbA06k1qgcwgBp4QNGEjNozXTat329IvDxUI03HHcbI4A5njmea4RQjdO8BmNBlH+ateydO47Nr21N1p7rQZ8zlwyXShaolVlpr3AYDmZSV9aoSS0H4ou+tqhHfaWuHm13Vrh9VBb3MCCM150otOpGVx+SyW+OPaDInNRvvDUkmZQrXtBIz+Skb5goKUqqykYWa1KzuA0z4hbuxiuGxvGPvitXUhlIz4f6oilSPEy06GIjo4cfFVipfI/pATL2s8w5ziOHVPsIr7pjOSoBbAeSns6wY7ePgtONUUUOKPMRPfk8UJKLv7jfIjghoVGPFaNYW4CxYgMjF5K9K8hAIwGI9zd4gQl7SsXrRJjnki2BKhzgeFh36jxPFo4f1Kwdm3SEPThjQBwACw141lZ+XkrRK97W6QEuv7sDNetu5cZyA5pZit20g5j4qUpWNFbFWIXW8DwB+5VZunGYGZOg1nyGqf3NVsEjQDyVt2TwRlGgKhH6tUb0kZtB9lonTLPxKONWyk2kjkz5BIiDyiIUFWlIzV7/ECi07lTLtRLXRxb7s8yPqqURPBX6I0yr4pT+H3modmcBde3lG3bMPd3zyptze7pkPmj8efHdHn4fQLpn4H7MClbPvXj9Sv3acj2aTTqP6nCfBoVL0Sa2WnFbZtNjWN7rWiAAMgBoPouafiLdRZgD3qrR5NBd6hXfae7Lqm7OQ9Vyz8SsTBNKgNWzUd4kQ0fCT5rodnT6Kza0HVXtpt1cY/wA117CbPsKLWjMNEKkfh9hEE1njUd2f28/NdHp1RpoOP1Kdu2Be0aHD+0tmkAHeEgjUCdHDj5Kt32AlhHGRIhPcEx0dkw5gAaHgCcv581teXm+6WiRwWPKk/sy5KZW2PY10SNdXQPgNVtdYo1mhn+OiqFXEHOPdBPkY+JUTi4+07PkDJQo3Rikixf8ATrXZEx9UXZYp18eXiFTnVgzUeZI+UIyxxAGIHw0R2NovtKtvDL4KSpy5IXZ+pTdAO8Ceo4q1NwWkREHxDlZE2itrJTq42e/a/wCI+oWjNnzxcqLYknXYolZKfN2dbxJUrdn6XEn4puLB6iK2XLJVnGBUfsqQYHR+yu4MHqIqrWzojLWiGuDnGIzngFY2YZRHAIHFrBjuzpsAl7xPRrQXE/IISjoCnJtUaMxIP9l4Ma80z3Ru65oepgNNo7sg851WGkdw9FjWjX2JMakgtaYLuKquJXIaWtccxEkn2h0VrvrclpPTNDYJRt6rndt2eR3Wh5A3nchOqS9lQPZChTr1912bGtLyP3AEAA+ZVjx7asM7jBnpPALfCsGpULpzqQ3Q6mZbOWoIISHaqpNUDgrRqtCL8ti3G7g1Kcni4SkRpZZxCZXZ/TI5EE+H+sJNducYa0FzncBqVRnd7FlPBH312y2ogy8y9/7KY9uoeWWQ8Qu+vpso0W0qYhlNgY0cg0QPRUDYG0/J1DvEGpWP6hGkZ7jAeQn4yVeL66a1pc4iFxNq2Ue9qw573mAJJPIDMrmeHWJv7l9eoD2bnEgfuAyaPAABdCx2wFzTewEhr/ajIxMx5qLDMIbRYGtGQCdaROXZNQtg1sBeXNfdY4HV3dHi7X5Spy6OgS7Dqvb1S8+w07rAfm7z9IXIKHFnbgNa0ZCQBHLiD8lbrLDm7qq9zhr6lNzqejCCfHND2e01Vo3XtkjLUpJtctmackpbKHVuGkwwNd5kgfD+UFcYi1ntVB/SxoHzQLqtW4eQ2WsmMobOehhGULGnQ7zv1Hjh7jP/ALFZ2q7N630eW8u7+5ut/dUJJPg0+qKtahcYafOI+CBrXJqHvEnx4c4GgTPCW5jL/JUgCWi2YBTIglXu0u4bEwqhhTeHJNTebuSoxBzcVzBiF5aXZgknjEJE2/TSxrDLehFaDVhj71py3t08ihbi43TDnbs6E+yfB2hUWI2rSJaUmuqj+zcycoJAOYkDLVVWVxRF/wAaM+tB2IX/AGYzd81V73a9zZ3XH4pbtBcVWBpfO64DdcPZJjNs8D0KRUqbnnotSlyVmJxcHTHjNr685OJVh2Lxe4q3DiRvOFJ240D3juj4ZqvYfhQXTPw8wXs6b6pHeed1vRrdfifRQytcdD4pe9CG5pYswvP5djwASMw59R05NBFQbnoORVq2VuKtWhNxRfQqTBY+JMcQRqEyvMUYxwaTqYUl1cbjN711WBcfHg9N8n35A34dvEt8VwHFLC4fXq7rKp3ZmGvhwDu8ARqu64HjwqVyw5E5t6x7Q+GabsotpzkAJJ8yZPzQjT2M24XE51+El1eVA5tzTqdnTZ+nVe0tJkj9LPN4God5JltZad8OVtoYs2p2ke5A+Mqk7Q3znvn3ZT68C78ii+tQ5pzIyiBxXmH2LaYy1OpOp6TyUoqAr0PVkQcn0TGpGYQdzfVHOguJCkfUQ8oNWNBtBdKpAzUrM0FUfktKdXTPiuutDVydkWJF1V/ZNyaM3nn/AMA+qYU7bcAgf6orswcwq9tVtILdm4wzWeO6P2N/eeR5I0I2dOwSmDZAj3nOnxBLf/ildPZdziTAGaebN2JpYfbUzmRSbM8yN4z5kp3bsyTNGaUeTPmR92KYIbDWiQSOHMD9zvRLH3O8ZmGj/l5zzd6KOrn3nndb7rRqRPAcB1WjawdnEMbw555D6lZVHyeg5fAbQMxOTTo3iRw8yU+wmnvHPjqR4ffyVZoVSTJ1mT9ArLhlfugdD84+iohGWW2uSD4ot1UnilFGp1R9GpKYBMHdUSy7ICiZR5qT8v0RCY7EXDiVK6sHDPiI8MtUDeVezEnX5pVbXJdVDichJI55QIQkGLdhL7gN3qVdoLT7TXcTwLevIha2uy9dzZZQdnoA5jj55o2rXpVIFRjXgGWyJg9DqE6wm+t2tzL2kcnH6poScBcuNZa0VzsH0cqjHUz/AMTSJ8Cciur7OtAtqQH92D5kSfVV+vtRR3QN3tBke/Do65ovAtoBVdUYMi0Bw8DkY8DHxSyyJk4fxXC5AuKP/wB4Yd3fgyG8yASP5SK62luXb3aW75ElpDXblUAaCdCOScYvi7Ld5rOz7NrjHORHoT8Eqq7dsFbQlxZDcwWy4e0D4LFx3dnpQTavjf7B8Hvg65s6sbvaOBjlvBzS3yPorrtPdHsyAYy1XP8AZu0fcX1HvACm/tdMyAS4t8yT81dNpnd0po2osnOnkX0Idi7kmtXpO1LA/wAYdHo5T4zZZ9EHsnU/39vM0ag8YLCn2MNCpjVREz/mVN9p5dFDUqxkmddsjJJKx7ysmZmiR7loGrNVsGotnJHkrGwM1i1S2MFOvSKbywbzg3ut4E8AekxPSVSmbIXPaGtcEP33AucDOcznyA5K54bAqQeITyxwo1mucTDNP6j06BUg7J5farLbSx2lVaAxwIyA6Jzb+yFyK4sX0HSx0J7hW3zmN3arJI0I4rQ4a0Yo5Pk+envL3EnOSpX1BkBoPmefkoqj90kcc56dAvKQ4rKbxha5J5ZVdFXqNT7+MpjQuYhK0Mi221dHUayrdG7TKhcSjRxa8NrNORTWo9rWql0LwtTO4xXeAjUiEAkV6ztHnlKiubBrmwDuOGhHynmpw+G6pZiGKtpgknTTqeAHNM96GWtkNtdS4sdm5pg5RmE4p0IzVewWye4mq/V5kj70znJWy1bIRYE9gVV8CUVgN06nc0qh9hxNN/hUyB8nBq0xCxcR3deSVXFxVA3OyqmRAAaSSehUZKzTG3pFl2zoyD5hczwzKuKT5GcU3TkCMww9Dw6q73GJ1KtuO3Y6lcMAFRjhBPKoOYMeRlLMBsmPvaO+0FodvOB0IaCcx5KS0ysG0qLHsIHfnJg91rt7pIjPzVl2kf3SkWzOONbc16O6QSd5pjJzJgAngRy4o7HruR4ot6olKDjk2IsCuN3EbYn3u0p/4mEj5tVuxUySueYjUcA2pT9uk8VG9S0zHnmPNXTDL5t2BUYe64bwHLmD1CaL1RPLt2RsoAApLeWME8lbKeGnML29wgFnUJuiNFH3VgBR91YFpQxpJ+0L5IJXjGrZ9MrzeDRJSjC3HsY/LsJaR2r8mDWOb46eqcW+09Xs2DvSGgadFHhmzLK7xXq96fZHQHL0VmbaMHALXijS2Y88uTorFW9rVPdK3o2FZ2e6rQ2kOQRVs+OCupUZuKPmYjveala7L7yUJMEr0HnqfRYz0Qqm6FMK0eiE3tPvVeb+fggBsc0LrPyVgw5/dlVS1zz5wrRZCGhcOg8uU1uc1BTzRNJma4YIu7gNak1HCe0qdo/vftbwaP5lN6rN7JbU2+K45sOtaIAHNF75AQdKpCkmVw0USl+S2Zcubm0wVCAfJeINFUzTF7l1VvezI0dxH3xSLBLl35um0e3vbpHMEGSPL0T2uxV3F6ht6lK6p+3SeCerZzB8pUZRKRdLRasevqVBj+xI7asWgR/3bGmc+pd6IC5xvtGAzB0cOR/hTYzb2ldv5iiNyo8TvBxieRbMA66KpvY9mZ7w4niOvUJO2POalVD+m+RzRuwd7+XvOxd/Z1pLOTamu755pNZV8ltdO0IMOaZaRqCDIKZEntUdqpUltXYIhLtlscF1bNqaO9l45PHtD0I8U0fmOqr4MnTKvi1pMqvVqEK/1LQFKcRwwEGMilWhnsptbIaHPIEc+R8UW3ZZ1SN5+7zbE+ImUUbEseHEmGmSIkO5eEHNa4htCKMBha9x4RoOZMrXhhGnKRnyOVqMR7QsRAGUDIQIy4KK5tyw9DoUusNpXPGYa0+E+qKr4wD3HxJza4fUKrnF9EHikuzFJSKFdUjXjp181vSrJbEo+cSRJPGfqsp5lamSTHPyC2PIacSoGs23uPwWNC8BnIff8Im1ocTp6lccG2rILR5lWa3OSq1tX78+QT61rZJSyG1Iopjkup1kSx4XD0MBWC17XPVBB/mt21M1wVEYsqfZUrKv+qBbU0RDaq4IWD9817PJQNet2lcE3c6fJK8WobzCDoUzlC3LZSMZOim21y6gSwzucDy6EfVNWXwI5qW6sgZSe4tC0/pzvHQATJ8ElBuw6peQIaI6lLa944e9mgq+JPGWXijMBww3Ly589kz2o94nRgPzKMYNsWUlEs/4Z7T1KVcteP8Ad6sNLzkG1B7DhOs+yfEcl2enVPmuQDCi4AABoGjRoAr7sziDjTFKoZewZHi9ugJ6jQ+SpKHEzc+TLSx0oavSUdG5RDXgpAiq5tJVN2m2aeXdtSG8QO8ziRzauh1KM6CfBLKgBbvNLY1Dt4FpHMGYTQTehZSUdlAw6o4EBwg8J4o2rcB1QD9ggnqTMffNOqmF/mJcKfZ1Gvc32hukR3auneB6ZgylX+z1WlO+WvOriwzHiNQP4VnBx6D6sZIZ2jpEajitHtLDzHAxKHtBGh8Eys8SbBkT8kFJMlPHZ841Gkk6ROnmsbRK8dIcdNT6rcVfBccT0qYGufp5rSvcHTn6dBwCgdcLRp4oDWHW7kyo3OaUUvRS0q2a4dFnt7iQjKVZILO4TW3qpS6Ywa9btchmPUjSuCFUn8kTQM8wg6b0XSqIMNhrAt95QNK2a7xP0XAJnOQ9Spkvaj0Fc3EBIziO4qgeCtX4b7PgmpdVh3QwtpzoC4QXDqRPgD1VZwbCn3VQR7E5k6ZHMnoOPkF0LaTEm0Lbdp5MaN1nDePvPP3qTyTRJylekcGxG2Ic4DQE+q7N+GuxbHWzDU9lo0/dUeN5zj4Aty6Kh2eFdo7ecMtQPqf4XWti8Q3WupmIjeHico+CtGDSsllnehjb7J02OGZIBmI9Uyr4XSc7eLAHD3hkfiEWxsBeOXdkkIa9HcdB/wBVA66jmYBOQnIdPJOL2lvDqNP4VD2wu9yn/wBo/LnvEEBznmADG633dZJWd43ypeSylqyx3eJ1WNrFjKbG06QcHvqAOLzO81wE7uUQTlmqfY0a95RfSp0RTt6xc6o94hvf9ttJp0z1I45jVB4DhL76tVBq1BRb2Zq70lxdu/2U6HnJ5rpVKg2mxrGDdY0QByTvJWonLHW5dlR/2HGU16pI5kxlpC2ttmn0CXUK7ml2ZDhvNcQIE8RkIyVnhaOpKSm0M0mVivbO7o3CK54Ng060CSWGBunoeaEbWB6HiFaa9sHAgiRy9I5Hqklxgjw4lkvnMlxG9PU8VbknsSqPniq3Xx+qg3kS4ZnxPqoKrM5VWSNdVJTbKja1MbWzMTEwkY8Y2ZSpE90CTx6eKnZbQY5Ii3rFrc2w2YJHhl9V5WfDpGhzSWaOFImoUCjqFNZQuqW7LnhvIcUQ1uUgyOiYKJWlSA/BRbp5LC9AYJpvRlJ6UiqiadwuOG7amS9NRLm11pVvY4oM4Lr3QCCog1qgZmBxPTj58PNB1a5KbbPgMY+p7xO63yEk+RKCQsnotmHMlzLdkNkgOj3QPdH3mSg9q7wVKxY3+zp90Dnu8fjJWmCX4pHf1fnAnTIhpPmZSx478aq8YeWQlJRXFBlhSyJPHJWDBK0EEcx8AkYlsRpl6fwmuGO3WjxPqtKRlbOnW9TegrKzkBs9VmkJ1GSZdlJzWZ6ZQCqk8lR9urKGdq5rYggl0guAlxptGWZHGRoRyXRarw1pMaCVyna/ampWL6QcWUyN0xmTPLwyPillKkVxwcpUiwbG2LaVnS3ZmqBVeTq5z8ySU+BVc2QxRtW3a3MOogU3AwD3R3XQODhn8VYWlYVpmifZvC1cxbsXpaqCAjwtGU0U4dFrTJQ6OPlSo2ZPEa9RzURbPmiarS1xPEEgqOtTiCPZdp0PEL2MsOUea/0xp06I7Shnmn+H1w2WnzSKlV3XB37TMc08b2dYSx0HUhYJJm3DxaGV1ah9GG8DJj76pJWoQAjbcVqRJAlvGdCFtYNFR8vZkOE5TqhRV/BFhmDio4F7u7y6KxPa0QGgRplwS68rtYd7ebPBo0UX/TeXdbn6LgNDDFsTbTYGjN5+Q5lKPzsoV7iTJzJW9Nq44KbVRDHqGjTRLKaDZx6Hle9mt2sUgYls4HcxFWVV7GtdP6bnOaNPaaGl3yc0qN7E1whgfZ3bMt6m+lWHMNk03wfNqdOmTkSUqucga6rGHv8AmFoHQ3qo6NSCOhWpGVjwGQ8cnD/25IywfO6Evc/vPA94Bw8QisJqbxHh9hVInSNmx+l5onFsbp24l5zOjR7R8uXVVm52obaUW02wazxvRwY3QOd4wYCqN1ihe4uc4ucdSfvILBlyJOjZiwuat9FqG1r6r3Fx3GAGGNAJcTkJJ1jUrn2KPcx7pymSJ6omvV3hBSy6rPaIDpb+13eHwcs7yWqZtxw4StGuy2OPoXnaDOie7V5bvPxafquz0jIy09eq4rRxBr2lm4GFubwPZI4EcuOS6VsDi/b20H2qTiwzrES0/DLyQklpoGROW6oszQpAF4sCZGY1qBR0uKletaXFBnHy7fNk73PJ38oak3VjtDoeR4FEUHb280/eaHczLq304L3MMjAyBzCCQRmNeqGf3TlxTKs3fZve83Xq3+Qg6jZHzChnxcJfrwPCVmrblx953xKmZV4SUGFuxyzFVJjGk5HUXJVTqI2jUSMrFhpWNfCGrXQaOqjtqZeQXceHLxCBTkM6d8Bk0Fx6IllZ/FpC9tLZreKIqM4AqbHs1o1wUSHIY2683Y6LkzmEVCj9lr1rLncf/Z12Oov5DfHdd5ODUnFfmoqtX75clVE/ssopES0+00lp8RkfRCVhBUlK9NQip+6A7+oDXzhe3lPKVpW1ZnkqlQX20sa4at+aJsr8UhUqawAWt5ucYA8yk9pccFDfVN1vQOB+n1QnOo2JGNyov+xWEirv3FcCo9x4iWj+kaZZBWW7t2RG4yOW6P4SnYa8DrRscJn4plfVsl5jdo37uir4xhVIyW9w9NPgqleUSJCtGL3KrFw6TmpNmuKYDZuDe0bxMHxEK3fhldbtarT/ALxu/wCbTHoVUK9DOeKbbG3PZ31CffcWH/zNP1hGLtDZK40dhCwrGlRvqQrnnM2e5RsfqoalbqoWXGqSTCkfMvajfJAgFxgaxmYCmrZEO4HIry2wypV3jTYXNk5jgYLt3xgGOaPpYJWLYNM8RGUyOk/cL1Mc+L+jDJC0DcfHD1BQtWnuuIzjUeBTulg1WrSEMcXNybp3m8/LL4jmEsu6JAIcCHsMEHUc1vyJZIUntbROLd7F1Vma0BRDmyPFaU6HE6LzON9Fz2m5GUnIBphEMqHgCUjVjxZK/NwTO2pgRJJ+STBy3/PuHgucR1JIt9Gg0tmXDzXtJm6TLpHBVmhjZGUFO7OtvCVJxospJjFx5KKq5ZIUZcDCWg3RFVCHO87QFSPqbzoHst+ZU7NEeVAqzMNunU5Y8HddHDTPIjwKZNxAmQeGWmR6zzhL5U1HqqrO0qJyw8mMLOkJlN6VsHDNKKFaExtbpZpNvsslQ32cY+zeRBNCof8A03c/6T8lYL+6y1S62xCWhQ390N3L4KDdFkrYpxK4kpVWRFWpvHLMnlmUVbbL3VX2aLgOb+6PmpW2adRWxHUKktam69j+LHtf/hIPpKtVD8MK7vbq02dAHOP0RP8A1YEf+IH+D/8AStBV2QnNPSZdzcAgEZggEeBEgoOvdICzs69Gk2m6Ku4IDhkS0aSDyS69xEtPfDm/1AhBzJLHYwr3aHbdJb+fDtCvGVkE7Bxo4lRvKjGuax72jemGuIBOkkDxU9LEau9/aP8A8Tv5WLF7El/0Z5v9Q+1vqgrU277912RbvGM50E5JfeN/VdmTOsmZyXqxenhS9NMg37xYG8OSxw0WLF5ctM0I2taAJkpxb0BkvVitjSoEj2vatzyS91uFixNNaFiO8PwakAHbsu5nOPAaJ5hmEMqnvFw10IGnksWLFHctmufthoeWWC0gQA3Tnn6pk3CqRmabNY9kfwsWL0OEa6PP5yb7Dm7FWhE9kOeWXoo27I2v90Pn9VixJwjfQ/OXyQ/7JWxkbmkaGPRJtotmKVATTLx0JBHosWLNmil4NWKTbK7ScZRtFx5rFiwmlD3BaG+7dLnAdI/hXq02Nt4BcHv/AKnZfAQsWKXktNtR0OLTC6VIfp02M8GifjqieyCxYrtJLRjbZnZBeGmF4sShtnnZBQVrcEQRI5GCPgsWLmgpsVXOzdu6f02jwlvoom4DSGgPxWLFNpFU2f/Z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AutoShape 7" descr="data:image/jpeg;base64,/9j/4AAQSkZJRgABAQAAAQABAAD/2wCEAAkGBhQSERUUExQUFBQVGBwXFxcYFRQXGBQYGBUXFxcVFxcXHCYeGBwkGhQUHy8gIycpLC0sFR4xNTAqNSYrLCkBCQoKDgwOGg8PGiwfHxwpKSwpKSwpKSkpLCkpLCkpKSksLCksKSkpLCkpLCkpLCkpKSksLCwsKSwpLCwsLCwpKf/AABEIANQA7QMBIgACEQEDEQH/xAAcAAACAgMBAQAAAAAAAAAAAAAEBQMGAAIHAQj/xABGEAABAwIDBQUGBQEFBAsAAAABAAIRAwQFITEGEkFRYRMicYGxMkKRocHwBxQjUtFyM1OS4fEWJGKiFRc0Q0SCk7LC0uL/xAAZAQADAQEBAAAAAAAAAAAAAAABAgMEAAX/xAAmEQACAgICAQQCAwEAAAAAAAAAAQIRAyESMUETIlFxMmEEQoEj/9oADAMBAAIRAxEAPwC27VXL2VCWkmeGaU08XcY3pzKumIUmOHA6qoYvaAaD/JRljp8rMMrHVjdOcBuSfimb7Ss6O8Qk+y+IhkNfAnQq6tuWxMhaIu0NFWgCysnD2nEpi50DVQXN+1rSZCR08Y33EDRG10UVFhZcDmt2VpVTvcV3SfBRWO0ZbqubQ2y6SsSO32lYRmQENe7UjRuZXUFJssheBxUVW5AGqpFXHaruMIepiNRwguK7Q6xsvjL1vNY/EGjiqM1tQtmTHihxWJOp+K7R3plzu8fa0E72i5VtZtfVrvLWvduDgCd0dck6xKkXsLZgcep4BKKOyriJLYb4SShKaQ0YWUx7HOOpz8c+v+awWLjJk5cc/WVf7XZAkwBJ4x6DkiH7Gv4hoA0A+/movIWUEcxfYkNz46Ek+nFaHDXDWc8ozmOq6LdbOtaddPeyy6BIrqzzyEAeZJ8UvqDOBX/yManyzyXvZDqR8v8ANMzZ8zKFum+QGv3zTLZ1JCxzpMT98kvuqgB1cfGRHwRNzkSfvMJTVqE6lWiQl2Ndm8JN1ctpgkM9qoQTk3kOp0XRdpdkrY0D2NMUXU2Ese1zpO6Jh8nvSAc0D+HGzhpW3bvEOrEOA5MHs/ym+0t4aVCtU4BhAHV3dA/5lyY3FUVXZPbA06k1qgcwgBp4QNGEjNozXTat329IvDxUI03HHcbI4A5njmea4RQjdO8BmNBlH+ateydO47Nr21N1p7rQZ8zlwyXShaolVlpr3AYDmZSV9aoSS0H4ou+tqhHfaWuHm13Vrh9VBb3MCCM150otOpGVx+SyW+OPaDInNRvvDUkmZQrXtBIz+Skb5goKUqqykYWa1KzuA0z4hbuxiuGxvGPvitXUhlIz4f6oilSPEy06GIjo4cfFVipfI/pATL2s8w5ziOHVPsIr7pjOSoBbAeSns6wY7ePgtONUUUOKPMRPfk8UJKLv7jfIjghoVGPFaNYW4CxYgMjF5K9K8hAIwGI9zd4gQl7SsXrRJjnki2BKhzgeFh36jxPFo4f1Kwdm3SEPThjQBwACw141lZ+XkrRK97W6QEuv7sDNetu5cZyA5pZit20g5j4qUpWNFbFWIXW8DwB+5VZunGYGZOg1nyGqf3NVsEjQDyVt2TwRlGgKhH6tUb0kZtB9lonTLPxKONWyk2kjkz5BIiDyiIUFWlIzV7/ECi07lTLtRLXRxb7s8yPqqURPBX6I0yr4pT+H3modmcBde3lG3bMPd3zyptze7pkPmj8efHdHn4fQLpn4H7MClbPvXj9Sv3acj2aTTqP6nCfBoVL0Sa2WnFbZtNjWN7rWiAAMgBoPouafiLdRZgD3qrR5NBd6hXfae7Lqm7OQ9Vyz8SsTBNKgNWzUd4kQ0fCT5rodnT6Kza0HVXtpt1cY/wA117CbPsKLWjMNEKkfh9hEE1njUd2f28/NdHp1RpoOP1Kdu2Be0aHD+0tmkAHeEgjUCdHDj5Kt32AlhHGRIhPcEx0dkw5gAaHgCcv581teXm+6WiRwWPKk/sy5KZW2PY10SNdXQPgNVtdYo1mhn+OiqFXEHOPdBPkY+JUTi4+07PkDJQo3Rikixf8ATrXZEx9UXZYp18eXiFTnVgzUeZI+UIyxxAGIHw0R2NovtKtvDL4KSpy5IXZ+pTdAO8Ceo4q1NwWkREHxDlZE2itrJTq42e/a/wCI+oWjNnzxcqLYknXYolZKfN2dbxJUrdn6XEn4puLB6iK2XLJVnGBUfsqQYHR+yu4MHqIqrWzojLWiGuDnGIzngFY2YZRHAIHFrBjuzpsAl7xPRrQXE/IISjoCnJtUaMxIP9l4Ma80z3Ru65oepgNNo7sg851WGkdw9FjWjX2JMakgtaYLuKquJXIaWtccxEkn2h0VrvrclpPTNDYJRt6rndt2eR3Wh5A3nchOqS9lQPZChTr1912bGtLyP3AEAA+ZVjx7asM7jBnpPALfCsGpULpzqQ3Q6mZbOWoIISHaqpNUDgrRqtCL8ti3G7g1Kcni4SkRpZZxCZXZ/TI5EE+H+sJNducYa0FzncBqVRnd7FlPBH312y2ogy8y9/7KY9uoeWWQ8Qu+vpso0W0qYhlNgY0cg0QPRUDYG0/J1DvEGpWP6hGkZ7jAeQn4yVeL66a1pc4iFxNq2Ue9qw573mAJJPIDMrmeHWJv7l9eoD2bnEgfuAyaPAABdCx2wFzTewEhr/ajIxMx5qLDMIbRYGtGQCdaROXZNQtg1sBeXNfdY4HV3dHi7X5Spy6OgS7Dqvb1S8+w07rAfm7z9IXIKHFnbgNa0ZCQBHLiD8lbrLDm7qq9zhr6lNzqejCCfHND2e01Vo3XtkjLUpJtctmackpbKHVuGkwwNd5kgfD+UFcYi1ntVB/SxoHzQLqtW4eQ2WsmMobOehhGULGnQ7zv1Hjh7jP/ALFZ2q7N630eW8u7+5ut/dUJJPg0+qKtahcYafOI+CBrXJqHvEnx4c4GgTPCW5jL/JUgCWi2YBTIglXu0u4bEwqhhTeHJNTebuSoxBzcVzBiF5aXZgknjEJE2/TSxrDLehFaDVhj71py3t08ihbi43TDnbs6E+yfB2hUWI2rSJaUmuqj+zcycoJAOYkDLVVWVxRF/wAaM+tB2IX/AGYzd81V73a9zZ3XH4pbtBcVWBpfO64DdcPZJjNs8D0KRUqbnnotSlyVmJxcHTHjNr685OJVh2Lxe4q3DiRvOFJ240D3juj4ZqvYfhQXTPw8wXs6b6pHeed1vRrdfifRQytcdD4pe9CG5pYswvP5djwASMw59R05NBFQbnoORVq2VuKtWhNxRfQqTBY+JMcQRqEyvMUYxwaTqYUl1cbjN711WBcfHg9N8n35A34dvEt8VwHFLC4fXq7rKp3ZmGvhwDu8ARqu64HjwqVyw5E5t6x7Q+GabsotpzkAJJ8yZPzQjT2M24XE51+El1eVA5tzTqdnTZ+nVe0tJkj9LPN4God5JltZad8OVtoYs2p2ke5A+Mqk7Q3znvn3ZT68C78ii+tQ5pzIyiBxXmH2LaYy1OpOp6TyUoqAr0PVkQcn0TGpGYQdzfVHOguJCkfUQ8oNWNBtBdKpAzUrM0FUfktKdXTPiuutDVydkWJF1V/ZNyaM3nn/AMA+qYU7bcAgf6orswcwq9tVtILdm4wzWeO6P2N/eeR5I0I2dOwSmDZAj3nOnxBLf/ildPZdziTAGaebN2JpYfbUzmRSbM8yN4z5kp3bsyTNGaUeTPmR92KYIbDWiQSOHMD9zvRLH3O8ZmGj/l5zzd6KOrn3nndb7rRqRPAcB1WjawdnEMbw555D6lZVHyeg5fAbQMxOTTo3iRw8yU+wmnvHPjqR4ffyVZoVSTJ1mT9ArLhlfugdD84+iohGWW2uSD4ot1UnilFGp1R9GpKYBMHdUSy7ICiZR5qT8v0RCY7EXDiVK6sHDPiI8MtUDeVezEnX5pVbXJdVDichJI55QIQkGLdhL7gN3qVdoLT7TXcTwLevIha2uy9dzZZQdnoA5jj55o2rXpVIFRjXgGWyJg9DqE6wm+t2tzL2kcnH6poScBcuNZa0VzsH0cqjHUz/AMTSJ8Cciur7OtAtqQH92D5kSfVV+vtRR3QN3tBke/Do65ovAtoBVdUYMi0Bw8DkY8DHxSyyJk4fxXC5AuKP/wB4Yd3fgyG8yASP5SK62luXb3aW75ElpDXblUAaCdCOScYvi7Ld5rOz7NrjHORHoT8Eqq7dsFbQlxZDcwWy4e0D4LFx3dnpQTavjf7B8Hvg65s6sbvaOBjlvBzS3yPorrtPdHsyAYy1XP8AZu0fcX1HvACm/tdMyAS4t8yT81dNpnd0po2osnOnkX0Idi7kmtXpO1LA/wAYdHo5T4zZZ9EHsnU/39vM0ag8YLCn2MNCpjVREz/mVN9p5dFDUqxkmddsjJJKx7ysmZmiR7loGrNVsGotnJHkrGwM1i1S2MFOvSKbywbzg3ut4E8AekxPSVSmbIXPaGtcEP33AucDOcznyA5K54bAqQeITyxwo1mucTDNP6j06BUg7J5farLbSx2lVaAxwIyA6Jzb+yFyK4sX0HSx0J7hW3zmN3arJI0I4rQ4a0Yo5Pk+envL3EnOSpX1BkBoPmefkoqj90kcc56dAvKQ4rKbxha5J5ZVdFXqNT7+MpjQuYhK0Mi221dHUayrdG7TKhcSjRxa8NrNORTWo9rWql0LwtTO4xXeAjUiEAkV6ztHnlKiubBrmwDuOGhHynmpw+G6pZiGKtpgknTTqeAHNM96GWtkNtdS4sdm5pg5RmE4p0IzVewWye4mq/V5kj70znJWy1bIRYE9gVV8CUVgN06nc0qh9hxNN/hUyB8nBq0xCxcR3deSVXFxVA3OyqmRAAaSSehUZKzTG3pFl2zoyD5hczwzKuKT5GcU3TkCMww9Dw6q73GJ1KtuO3Y6lcMAFRjhBPKoOYMeRlLMBsmPvaO+0FodvOB0IaCcx5KS0ysG0qLHsIHfnJg91rt7pIjPzVl2kf3SkWzOONbc16O6QSd5pjJzJgAngRy4o7HruR4ot6olKDjk2IsCuN3EbYn3u0p/4mEj5tVuxUySueYjUcA2pT9uk8VG9S0zHnmPNXTDL5t2BUYe64bwHLmD1CaL1RPLt2RsoAApLeWME8lbKeGnML29wgFnUJuiNFH3VgBR91YFpQxpJ+0L5IJXjGrZ9MrzeDRJSjC3HsY/LsJaR2r8mDWOb46eqcW+09Xs2DvSGgadFHhmzLK7xXq96fZHQHL0VmbaMHALXijS2Y88uTorFW9rVPdK3o2FZ2e6rQ2kOQRVs+OCupUZuKPmYjveala7L7yUJMEr0HnqfRYz0Qqm6FMK0eiE3tPvVeb+fggBsc0LrPyVgw5/dlVS1zz5wrRZCGhcOg8uU1uc1BTzRNJma4YIu7gNak1HCe0qdo/vftbwaP5lN6rN7JbU2+K45sOtaIAHNF75AQdKpCkmVw0USl+S2Zcubm0wVCAfJeINFUzTF7l1VvezI0dxH3xSLBLl35um0e3vbpHMEGSPL0T2uxV3F6ht6lK6p+3SeCerZzB8pUZRKRdLRasevqVBj+xI7asWgR/3bGmc+pd6IC5xvtGAzB0cOR/hTYzb2ldv5iiNyo8TvBxieRbMA66KpvY9mZ7w4niOvUJO2POalVD+m+RzRuwd7+XvOxd/Z1pLOTamu755pNZV8ltdO0IMOaZaRqCDIKZEntUdqpUltXYIhLtlscF1bNqaO9l45PHtD0I8U0fmOqr4MnTKvi1pMqvVqEK/1LQFKcRwwEGMilWhnsptbIaHPIEc+R8UW3ZZ1SN5+7zbE+ImUUbEseHEmGmSIkO5eEHNa4htCKMBha9x4RoOZMrXhhGnKRnyOVqMR7QsRAGUDIQIy4KK5tyw9DoUusNpXPGYa0+E+qKr4wD3HxJza4fUKrnF9EHikuzFJSKFdUjXjp181vSrJbEo+cSRJPGfqsp5lamSTHPyC2PIacSoGs23uPwWNC8BnIff8Im1ocTp6lccG2rILR5lWa3OSq1tX78+QT61rZJSyG1Iopjkup1kSx4XD0MBWC17XPVBB/mt21M1wVEYsqfZUrKv+qBbU0RDaq4IWD9817PJQNet2lcE3c6fJK8WobzCDoUzlC3LZSMZOim21y6gSwzucDy6EfVNWXwI5qW6sgZSe4tC0/pzvHQATJ8ElBuw6peQIaI6lLa944e9mgq+JPGWXijMBww3Ly589kz2o94nRgPzKMYNsWUlEs/4Z7T1KVcteP8Ad6sNLzkG1B7DhOs+yfEcl2enVPmuQDCi4AABoGjRoAr7sziDjTFKoZewZHi9ugJ6jQ+SpKHEzc+TLSx0oavSUdG5RDXgpAiq5tJVN2m2aeXdtSG8QO8ziRzauh1KM6CfBLKgBbvNLY1Dt4FpHMGYTQTehZSUdlAw6o4EBwg8J4o2rcB1QD9ggnqTMffNOqmF/mJcKfZ1Gvc32hukR3auneB6ZgylX+z1WlO+WvOriwzHiNQP4VnBx6D6sZIZ2jpEajitHtLDzHAxKHtBGh8Eys8SbBkT8kFJMlPHZ841Gkk6ROnmsbRK8dIcdNT6rcVfBccT0qYGufp5rSvcHTn6dBwCgdcLRp4oDWHW7kyo3OaUUvRS0q2a4dFnt7iQjKVZILO4TW3qpS6Ywa9btchmPUjSuCFUn8kTQM8wg6b0XSqIMNhrAt95QNK2a7xP0XAJnOQ9Spkvaj0Fc3EBIziO4qgeCtX4b7PgmpdVh3QwtpzoC4QXDqRPgD1VZwbCn3VQR7E5k6ZHMnoOPkF0LaTEm0Lbdp5MaN1nDePvPP3qTyTRJylekcGxG2Ic4DQE+q7N+GuxbHWzDU9lo0/dUeN5zj4Aty6Kh2eFdo7ecMtQPqf4XWti8Q3WupmIjeHico+CtGDSsllnehjb7J02OGZIBmI9Uyr4XSc7eLAHD3hkfiEWxsBeOXdkkIa9HcdB/wBVA66jmYBOQnIdPJOL2lvDqNP4VD2wu9yn/wBo/LnvEEBznmADG633dZJWd43ypeSylqyx3eJ1WNrFjKbG06QcHvqAOLzO81wE7uUQTlmqfY0a95RfSp0RTt6xc6o94hvf9ttJp0z1I45jVB4DhL76tVBq1BRb2Zq70lxdu/2U6HnJ5rpVKg2mxrGDdY0QByTvJWonLHW5dlR/2HGU16pI5kxlpC2ttmn0CXUK7ml2ZDhvNcQIE8RkIyVnhaOpKSm0M0mVivbO7o3CK54Ng060CSWGBunoeaEbWB6HiFaa9sHAgiRy9I5Hqklxgjw4lkvnMlxG9PU8VbknsSqPniq3Xx+qg3kS4ZnxPqoKrM5VWSNdVJTbKja1MbWzMTEwkY8Y2ZSpE90CTx6eKnZbQY5Ii3rFrc2w2YJHhl9V5WfDpGhzSWaOFImoUCjqFNZQuqW7LnhvIcUQ1uUgyOiYKJWlSA/BRbp5LC9AYJpvRlJ6UiqiadwuOG7amS9NRLm11pVvY4oM4Lr3QCCog1qgZmBxPTj58PNB1a5KbbPgMY+p7xO63yEk+RKCQsnotmHMlzLdkNkgOj3QPdH3mSg9q7wVKxY3+zp90Dnu8fjJWmCX4pHf1fnAnTIhpPmZSx478aq8YeWQlJRXFBlhSyJPHJWDBK0EEcx8AkYlsRpl6fwmuGO3WjxPqtKRlbOnW9TegrKzkBs9VmkJ1GSZdlJzWZ6ZQCqk8lR9urKGdq5rYggl0guAlxptGWZHGRoRyXRarw1pMaCVyna/ampWL6QcWUyN0xmTPLwyPillKkVxwcpUiwbG2LaVnS3ZmqBVeTq5z8ySU+BVc2QxRtW3a3MOogU3AwD3R3XQODhn8VYWlYVpmifZvC1cxbsXpaqCAjwtGU0U4dFrTJQ6OPlSo2ZPEa9RzURbPmiarS1xPEEgqOtTiCPZdp0PEL2MsOUea/0xp06I7Shnmn+H1w2WnzSKlV3XB37TMc08b2dYSx0HUhYJJm3DxaGV1ah9GG8DJj76pJWoQAjbcVqRJAlvGdCFtYNFR8vZkOE5TqhRV/BFhmDio4F7u7y6KxPa0QGgRplwS68rtYd7ebPBo0UX/TeXdbn6LgNDDFsTbTYGjN5+Q5lKPzsoV7iTJzJW9Nq44KbVRDHqGjTRLKaDZx6Hle9mt2sUgYls4HcxFWVV7GtdP6bnOaNPaaGl3yc0qN7E1whgfZ3bMt6m+lWHMNk03wfNqdOmTkSUqucga6rGHv8AmFoHQ3qo6NSCOhWpGVjwGQ8cnD/25IywfO6Evc/vPA94Bw8QisJqbxHh9hVInSNmx+l5onFsbp24l5zOjR7R8uXVVm52obaUW02wazxvRwY3QOd4wYCqN1ihe4uc4ucdSfvILBlyJOjZiwuat9FqG1r6r3Fx3GAGGNAJcTkJJ1jUrn2KPcx7pymSJ6omvV3hBSy6rPaIDpb+13eHwcs7yWqZtxw4StGuy2OPoXnaDOie7V5bvPxafquz0jIy09eq4rRxBr2lm4GFubwPZI4EcuOS6VsDi/b20H2qTiwzrES0/DLyQklpoGROW6oszQpAF4sCZGY1qBR0uKletaXFBnHy7fNk73PJ38oak3VjtDoeR4FEUHb280/eaHczLq304L3MMjAyBzCCQRmNeqGf3TlxTKs3fZve83Xq3+Qg6jZHzChnxcJfrwPCVmrblx953xKmZV4SUGFuxyzFVJjGk5HUXJVTqI2jUSMrFhpWNfCGrXQaOqjtqZeQXceHLxCBTkM6d8Bk0Fx6IllZ/FpC9tLZreKIqM4AqbHs1o1wUSHIY2683Y6LkzmEVCj9lr1rLncf/Z12Oov5DfHdd5ODUnFfmoqtX75clVE/ssopES0+00lp8RkfRCVhBUlK9NQip+6A7+oDXzhe3lPKVpW1ZnkqlQX20sa4at+aJsr8UhUqawAWt5ucYA8yk9pccFDfVN1vQOB+n1QnOo2JGNyov+xWEirv3FcCo9x4iWj+kaZZBWW7t2RG4yOW6P4SnYa8DrRscJn4plfVsl5jdo37uir4xhVIyW9w9NPgqleUSJCtGL3KrFw6TmpNmuKYDZuDe0bxMHxEK3fhldbtarT/ALxu/wCbTHoVUK9DOeKbbG3PZ31CffcWH/zNP1hGLtDZK40dhCwrGlRvqQrnnM2e5RsfqoalbqoWXGqSTCkfMvajfJAgFxgaxmYCmrZEO4HIry2wypV3jTYXNk5jgYLt3xgGOaPpYJWLYNM8RGUyOk/cL1Mc+L+jDJC0DcfHD1BQtWnuuIzjUeBTulg1WrSEMcXNybp3m8/LL4jmEsu6JAIcCHsMEHUc1vyJZIUntbROLd7F1Vma0BRDmyPFaU6HE6LzON9Fz2m5GUnIBphEMqHgCUjVjxZK/NwTO2pgRJJ+STBy3/PuHgucR1JIt9Gg0tmXDzXtJm6TLpHBVmhjZGUFO7OtvCVJxospJjFx5KKq5ZIUZcDCWg3RFVCHO87QFSPqbzoHst+ZU7NEeVAqzMNunU5Y8HddHDTPIjwKZNxAmQeGWmR6zzhL5U1HqqrO0qJyw8mMLOkJlN6VsHDNKKFaExtbpZpNvsslQ32cY+zeRBNCof8A03c/6T8lYL+6y1S62xCWhQ390N3L4KDdFkrYpxK4kpVWRFWpvHLMnlmUVbbL3VX2aLgOb+6PmpW2adRWxHUKktam69j+LHtf/hIPpKtVD8MK7vbq02dAHOP0RP8A1YEf+IH+D/8AStBV2QnNPSZdzcAgEZggEeBEgoOvdICzs69Gk2m6Ku4IDhkS0aSDyS69xEtPfDm/1AhBzJLHYwr3aHbdJb+fDtCvGVkE7Bxo4lRvKjGuax72jemGuIBOkkDxU9LEau9/aP8A8Tv5WLF7El/0Z5v9Q+1vqgrU277912RbvGM50E5JfeN/VdmTOsmZyXqxenhS9NMg37xYG8OSxw0WLF5ctM0I2taAJkpxb0BkvVitjSoEj2vatzyS91uFixNNaFiO8PwakAHbsu5nOPAaJ5hmEMqnvFw10IGnksWLFHctmufthoeWWC0gQA3Tnn6pk3CqRmabNY9kfwsWL0OEa6PP5yb7Dm7FWhE9kOeWXoo27I2v90Pn9VixJwjfQ/OXyQ/7JWxkbmkaGPRJtotmKVATTLx0JBHosWLNmil4NWKTbK7ScZRtFx5rFiwmlD3BaG+7dLnAdI/hXq02Nt4BcHv/AKnZfAQsWKXktNtR0OLTC6VIfp02M8GifjqieyCxYrtJLRjbZnZBeGmF4sShtnnZBQVrcEQRI5GCPgsWLmgpsVXOzdu6f02jwlvoom4DSGgPxWLFNpFU2f/Z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9" name="Picture 9" descr="http://www.alnilin.com/contents/albumsm/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400800" cy="525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867" y="0"/>
            <a:ext cx="798013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المراجع:</a:t>
            </a:r>
          </a:p>
          <a:p>
            <a:pPr>
              <a:buFont typeface="Arial" pitchFamily="34" charset="0"/>
              <a:buChar char="•"/>
            </a:pP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قدرات غير محدودة لأنتوني روبنز</a:t>
            </a:r>
          </a:p>
          <a:p>
            <a:pPr>
              <a:buFont typeface="Arial" pitchFamily="34" charset="0"/>
              <a:buChar char="•"/>
            </a:pP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أيقظ قواك الخفية لأنتوني روبنز </a:t>
            </a:r>
          </a:p>
          <a:p>
            <a:pPr>
              <a:buFont typeface="Arial" pitchFamily="34" charset="0"/>
              <a:buChar char="•"/>
            </a:pP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الذكاء العاطفي لإبراهيم الفقي</a:t>
            </a:r>
          </a:p>
          <a:p>
            <a:pPr>
              <a:buFont typeface="Arial" pitchFamily="34" charset="0"/>
              <a:buChar char="•"/>
            </a:pP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أسرار جاذبيتك </a:t>
            </a: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لإبراهيم الفقي</a:t>
            </a:r>
            <a:endParaRPr lang="ar-EG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9154" name="Picture 2" descr="http://promotedprofits.com/wp-content/uploads/2010/02/robb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91000"/>
            <a:ext cx="1888236" cy="2667000"/>
          </a:xfrm>
          <a:prstGeom prst="rect">
            <a:avLst/>
          </a:prstGeom>
          <a:noFill/>
        </p:spPr>
      </p:pic>
      <p:pic>
        <p:nvPicPr>
          <p:cNvPr id="49156" name="Picture 4" descr="http://i.aksalser.com/news_pics/2012/02/10/247241144.jpg"/>
          <p:cNvPicPr>
            <a:picLocks noChangeAspect="1" noChangeArrowheads="1"/>
          </p:cNvPicPr>
          <p:nvPr/>
        </p:nvPicPr>
        <p:blipFill>
          <a:blip r:embed="rId3" cstate="print"/>
          <a:srcRect r="28000"/>
          <a:stretch>
            <a:fillRect/>
          </a:stretch>
        </p:blipFill>
        <p:spPr bwMode="auto">
          <a:xfrm>
            <a:off x="2667000" y="41910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151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153" name="Picture 9" descr="e67aa0f1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4227576" cy="4343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3224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الجزء الثاني</a:t>
            </a:r>
            <a:b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ar-EG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بعض الخرافات حول الحاجات الغير مشبعة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ANd9GcQimI_LY44VQIHVE_xBeGHzuoRzArZh6z7x8uMNkOhwlh3KIy25"/>
          <p:cNvPicPr>
            <a:picLocks noChangeAspect="1" noChangeArrowheads="1"/>
          </p:cNvPicPr>
          <p:nvPr/>
        </p:nvPicPr>
        <p:blipFill>
          <a:blip r:embed="rId2" cstate="print"/>
          <a:srcRect l="38760"/>
          <a:stretch>
            <a:fillRect/>
          </a:stretch>
        </p:blipFill>
        <p:spPr bwMode="auto">
          <a:xfrm>
            <a:off x="1219200" y="1447800"/>
            <a:ext cx="6743700" cy="4495800"/>
          </a:xfrm>
          <a:prstGeom prst="rect">
            <a:avLst/>
          </a:prstGeom>
          <a:noFill/>
        </p:spPr>
      </p:pic>
      <p:pic>
        <p:nvPicPr>
          <p:cNvPr id="7177" name="Picture 9" descr="13386439858861"/>
          <p:cNvPicPr>
            <a:picLocks noChangeAspect="1" noChangeArrowheads="1"/>
          </p:cNvPicPr>
          <p:nvPr/>
        </p:nvPicPr>
        <p:blipFill>
          <a:blip r:embed="rId3" cstate="print"/>
          <a:srcRect l="21094" t="12500" r="21094" b="26042"/>
          <a:stretch>
            <a:fillRect/>
          </a:stretch>
        </p:blipFill>
        <p:spPr bwMode="auto">
          <a:xfrm>
            <a:off x="3733800" y="4343400"/>
            <a:ext cx="1371600" cy="1095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858" y="381000"/>
            <a:ext cx="9086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1-الحب </a:t>
            </a:r>
            <a:r>
              <a:rPr lang="ar-EG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يمكننا من إشباع جميع حاجاتنا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elp-me-%D8%B3%D8%A7%D8%B9%D8%AF%D9%88%D9%86%D9%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080" y="1981200"/>
            <a:ext cx="6780920" cy="45264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2-طلب </a:t>
            </a:r>
            <a:r>
              <a:rPr lang="ar-EG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المساعدة من شخص آخر يجعل مساعدته بلا قيمة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3118" y="304800"/>
            <a:ext cx="884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3-عامل </a:t>
            </a:r>
            <a:r>
              <a:rPr lang="ar-EG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الآخرين كما تحب أن يعاملوك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21" name="Picture 5" descr="https://encrypted-tbn1.gstatic.com/images?q=tbn:ANd9GcTQEKZq1puZOOsDvpOnkimf1qCXYo7Vet6dbxTs0xWkGyAw6Bns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304800"/>
            <a:ext cx="2951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الجزء الثالث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0" y="1466165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كيف تتعرف علي حاجاتك 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خلال موقع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lifecoach.com 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emotionalindex.com </a:t>
            </a: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12884" t="9375" r="65447" b="73958"/>
          <a:stretch>
            <a:fillRect/>
          </a:stretch>
        </p:blipFill>
        <p:spPr bwMode="auto">
          <a:xfrm>
            <a:off x="1676400" y="3352800"/>
            <a:ext cx="6183678" cy="267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1684" y="228600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أمثلة</a:t>
            </a:r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EG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للاختبار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-تحتاج إلي التوازن بين العمل و المتعة في حياتك حتي تشعر بأنك في حال جيد و إذا مالهوت كثيراً فستميل للشعور بالكسل و التراخي .</a:t>
            </a:r>
          </a:p>
          <a:p>
            <a:pPr algn="ctr"/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*الحاجة إلى التوازن.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9" name="AutoShape 5" descr="data:image/jpeg;base64,/9j/4AAQSkZJRgABAQAAAQABAAD/2wCEAAkGBg8PDQ8NDRAPDw8NDQ0MDA0NDQ8MDQwMFBAVFBQQEhIXHCYeFxkjGRISHy8gIycpLCwsFR4xNTAqQSYtLCkBCQoKDgwOFA8PFykcHBwpKSkpLCkpKSwpKSkpKSkpKSkpKSkpLCwpKSwpKSwpLCkpKSksKS4pKSwsKSkpLCwpKf/AABEIAMIBAwMBIgACEQEDEQH/xAAbAAABBQEBAAAAAAAAAAAAAAACAAEDBAUGB//EADsQAAIBAwEGBAQDBgUFAAAAAAABAgMREgQFITFBUWEGE5GhIjJxgUKx0RQjUmKSwQdDcoLCM6Ky4fD/xAAWAQEBAQAAAAAAAAAAAAAAAAAAAQL/xAAXEQEBAQEAAAAAAAAAAAAAAAAAASFB/9oADAMBAAIRAxEAPwC+oBqIaiEoAAojqBIoBKIEagEoEqgOoARqA6gSqIWIEWA6gTKA6gBDgPgT4D4AQYD4E2A+AEGAsCxgLACv5YsCxgLACvgNgWMBYAVsBnAs4DYAVsBnAsYDOAFbAZwLDgM4AVnAFwLLgC4AVnAFwLDgC4AV3AFwLDiC4gQYjE2I4E6iEokiiEogRqASgSKISgACiEohqISiBGoBKJKojqAEagGoEigEoARYD4E2A+AEKgPgTYDqAEOAsCfAWAEGA2BYwFgBXwGwLGA2AFfAZwLDgM4AVnAZwLDgM4AVnAFwLLgC4AVnAFwLLgC4AVnAFwLDgC4AVnAFxLDiA4gQYCJsRATKIaiOohKIDKISiOkEkA2IUYjtpb3uS5vcSUqUpfJFy9I/m0ACiGkFOlOO+cJxXW2S9rjws1db0+DW9MBKISgEkGogAohKBIohKIEWA6gTYDqIEOAsCfAWAEGAsCfAWAFfAbAsYDYAV8BnAsOALgBXcBnAsOALgBXcAHAsuALgBWcAXAsOIDiBXcQHEsuIDiBXcQHEsOIDiBBiIlxEBIohWGQSAVhN23vgt77Ie5R21UcdNUtxaUb9LtICxsmarNVp/JdulF8ML2Un3f5W7nc7NpLBOySfBJHnGydclTpJWthG/Zr4bfbH3Z6JsbWRnSST3x5CTE6uVKEZKzS9Dmdr7OVGWcd0ZSjmvwu+7L6p2+zOqMHxVqIql5e69S0Fv3pNq79PzAykiRIr6epduL4xxTv1xLURFFFBqI0USRiAyiFgHFBYgR4D4EuA+IEOA2BPiLECDAZwJ8RsAK7gM4E7iM4gV3AFxLDiC4gV3EBxLDiA4gQOJG4liUQHECBxI3EsOIDiBA4gOJO4guIEGIiTEcCMQzYLkATkUtrwz09WKtfCTjd2+Jb1+RPKoc/tPafmXhTd4J/E075tf2AydkbVlFVZWTWalOm3bFu95RfL5n6HQbL8YYJWVRP6J/kzlNZs6V5VKXGXzR6vt+hnUdqSi7SW9CLXrq8cVZwWEXZ7pSnZYu3Rb7P7GfqtuT8y85KXwq11a2+7S9eZ56vE+HBtN7uH9iCttec2mm073ye7LomkSpI9T2VUyjKpe/mSum+cUrfnc1ISPNtjbfqNYxm4SivlveDS6JnQafxNUj88Yz7q8H/dFHXwZNAwNL4noy+fKD/mjdeqNjS6ynU/6c4y/wBMk36AXUGkRwZLEB1Eew6DQAWFiHYWIEeIziS4jNAQ4jOJKxmgIXEBomaBaAgcQGidoBxAgcQHEnaAkgIGgGiZxAaAhaAaJnEBoCKwg7CAqMjkSyIZgQVZmVq9NSk7ygr/AMUVhL+pbzRrmZqZAZ2o01k1Co1dNfGlO30e5/mczrNj1E7xal9Hv9GdBqarM6pWYGDKhOPzRa+xJD/76mv5oLoQlxS+24CHRzcZqS5ST9t51SRz9LTpWtvtye73Nqnr4c1KP1WS9UBYxHS5rj15ipzjLfFqX0aYeIFzTbb1NP5asmuk/wB4vc19L4zmt1WnGXem3F+juc7iPiB3Gl8VaafGTpvpUi0vVXRrUNRCavCUZLrGSkvY8xxChJxd4txfWLcX6oD1FMe55/pvEeqp/wCZmulRKfvx9zV03jXlVpf7qcv+L/UDqxMytN4l01T/ADFF9KicPd7vc0I1VJXi00+aaa9QDGaFcaTAFoBoJsHi7dQAk+b3JK7b3JLq2Rxcpb4QnJcpWxi/o3vfoWtFp1Wk21eFOdknwlUSu21ztdW7/Q2EgjmKvmR+am0v5ZKTX2aRFDVQk8b2la+MlZ26rr9jqqtNOLTSat0ucbtrSx349bq18ovqnyYFqQDRl7G2s6jnQqtebS58PNp8p/qajCgkgGg5AMAbCHEBUkiGpEuOmRTpAZtaJmamkbtSiVquluBy2o05RqaNnV1NAVp7OA5aWmZH5bOlqbOKtXZ3YDFUmiaGosWqmgfQrz0rXICSNZPe7X68H6lqnq5LhN/SXxr33+5mOm0DKpim3uSV2Bs1Nsxpq9XFLrGW9/7X+pNpdsaerup1YN/wtqMvRnAa7UTqyb379yXRckZeopRi7zl8X8Md8v8A0B7DYVjyHS+I9VRf7mrOMV+GUvMT9ToNnf4jVrqNelCfeDwk/twA76w2JhaPxvo6m6cpUZdKsbL+pbjboamnUV6c4zXWMkwCsFSrTg705Sg+sJOP5D2GsBpafxPqYcZKoulSO/1Vmaen8Yxe6rTlHvBqa9HY5mwLQHc0Nu0Kny1I3fKXwP3Dr7QjTlC/4smrc7Jf2ZwTRHX1DhFcbZLru3O9kSj0zwxq4+VjvW/OWVrpzd4+zRvHl2j2vNzjVhvio041Yp4qcFwt34+5ow8ZcoT5b4vdKO98UIO21+sjSg23vtuRxO1dZF/F/FuaXO6MzX+IZVHbL3MbXbcioxyla1rPndckubLUSw17htHTu/zLF94OTT/8jtnI8z2TN19bTnbfKpFJc4Uoyyd/R/c9H8wzGqNyBYOQ2RpBCBuICfygXRLipj+UBQenI3pTU8kdacDGloyKWh7G9+zC/ZuwHOT2eQz2d2OnekBlol0A5CpszsVKuzOx2s9AV6mzQOFq7M7HLeKNQqFouFRprJtQag+iz4HrFXZfYo19lcmvquoHg+o2pOe5fBHpDi/rLiUz2PaXgXSVbuVGMZP8VL91L/t3P7o5faH+GMld6et9IVo/8o/oBwgrGvrvCmso3c6MpRX46X72PtvX3Rktb7PiuK5oC7pasanwVN0uEZP8XZ9w/InSleEpQfWLcfyM41tBrlO1Kq9/CE3z/ll37gauzvFerp2Uqma6VEpe50+zPFPm/DOCUuWMrX+l/wBTi6mlsy3s+Dc4rvdtckt4HoEdoU3xbh/rWK9eHuTppq6aa6p3RzsdSwo1kt6+F9YNxfsBvtGXtfXqCwXzbm3/AAb7r7gU9ozX4lLtNb/VWM3WUpyblZNt3dne4D6bxBOF4Sb4cVuyXch1GujLe+PG/P1KVaD/ABJp8uTRWnTfJr7oRVmeuaaaqVNzTS8yVvzDpUo55NvGbum/ibbW5ORThSlffZr6s2tiaaHmLKN2k8b8IyXO3Ul1W3sCX7PaeCbcbb3Zq/FnWabWZwU7Wy32f1OZaNjS1bRjHpFL2ExlqqoFGRThVJoyKJ8hEVxAdEoBKAaQSiAKgGoBKIaiACpheWGkGkBF5I3klhIJICr+zkctMX8ROmBlz0hXqaHsbTpAOigOeq7OXQp1tmdjqZaYhnpOwHHVtmdjI2l4YoVv+tShPvKKyX0lxXqd/U0S6FSrs8DyHaP+GVGV3RnUpPkn+9h77/c5nX+AtZSu4xjWj1pytL+mVva57xV2d2KVbZvYDw/SamcGqGqjKnLhCVSLg3/K7/mb2ztA0pTtx+FfRcT0LV7GjNOM4RnF/hlFSj6MpPY8YxUYRUYxVlFKySA5R02ht50FbZfYpVdnWAzM2P5zLE9G0QSoMBnWvx3/AFIp0KcuVu6CcGA0BH+xpcHfs9xd2dJQqRc/hSvd2urtPmiqpE9KYHQRqRkrxakusWmi3RqmDQSupWV1ztv9TU08gNalULMJmdSkW6cwLikIiyEB2aDQCDQBINAINAEgkCgkASCQKCQBIcFBIBxYiQ4AuALgSiArypEUqCLjQLgBnVNIitV0JsOBHKmBz9XQ9inV0HY6adAr1dL2A5SroClW2f2OsqaQp1dH2A5Gts7sUauzjsKujKVXRAchV0JWnozrKui7FOroQOYlph6dA26mi7Ea0fYCpRpmjp4ihpS1ToASUolmmgKdMswpgOkIkURwOxQSBQSAJBoBBIA0EgEEgDQ6BQ6ANDgpjgEOCPcAhDCuA4hriAcZoVxgBcSOUCYFgValIrVKBoSRFKIGTV05Uq6Y2p0ivUogYNXSlWppDeqUCtU04GBU0hC9Gbk9OQy04GStMSQol/yBeUBVjSJ4QDVMJRAbARJiIDpkEgUEgDQSAQSAJBIFDoA0OgUOgDHAuFcAh7gXHuAVx7g3FcAriuDcVwHuK41xrgPcYVxrgJgSQTBYEckRziTSQDQFadMrzol1oikgM+pSIJ0TSnAgnTAoOkA6ZclAjcAKuAsCw4guAENhE2IgNtBIcQDoJCEASHHEA6HQhAEOhhAOhxCAcQhAIQhAIZjiAYYQgGYzEIAWAxCABgSEICJkUhCAhkRMQgBYIhAMIQgP/9k=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AutoShape 7" descr="data:image/jpeg;base64,/9j/4AAQSkZJRgABAQAAAQABAAD/2wCEAAkGBg8PDQ8NDRAPDw8NDQ0MDA0NDQ8MDQwMFBAVFBQQEhIXHCYeFxkjGRISHy8gIycpLCwsFR4xNTAqQSYtLCkBCQoKDgwOFA8PFykcHBwpKSkpLCkpKSwpKSkpKSkpKSkpKSkpLCwpKSwpKSwpLCkpKSksKS4pKSwsKSkpLCwpKf/AABEIAMIBAwMBIgACEQEDEQH/xAAbAAABBQEBAAAAAAAAAAAAAAACAAEDBAUGB//EADsQAAIBAwEGBAQDBgUFAAAAAAABAgMREgQFITFBUWEGE5GhIjJxgUKx0RQjUmKSwQdDcoLCM6Ky4fD/xAAWAQEBAQAAAAAAAAAAAAAAAAAAAQL/xAAXEQEBAQEAAAAAAAAAAAAAAAAAASFB/9oADAMBAAIRAxEAPwC+oBqIaiEoAAojqBIoBKIEagEoEqgOoARqA6gSqIWIEWA6gTKA6gBDgPgT4D4AQYD4E2A+AEGAsCxgLACv5YsCxgLACvgNgWMBYAVsBnAs4DYAVsBnAsYDOAFbAZwLDgM4AVnAFwLLgC4AVnAFwLDgC4AV3AFwLDiC4gQYjE2I4E6iEokiiEogRqASgSKISgACiEohqISiBGoBKJKojqAEagGoEigEoARYD4E2A+AEKgPgTYDqAEOAsCfAWAEGA2BYwFgBXwGwLGA2AFfAZwLDgM4AVnAZwLDgM4AVnAFwLLgC4AVnAFwLLgC4AVnAFwLDgC4AVnAFxLDiA4gQYCJsRATKIaiOohKIDKISiOkEkA2IUYjtpb3uS5vcSUqUpfJFy9I/m0ACiGkFOlOO+cJxXW2S9rjws1db0+DW9MBKISgEkGogAohKBIohKIEWA6gTYDqIEOAsCfAWAEGAsCfAWAFfAbAsYDYAV8BnAsOALgBXcBnAsOALgBXcAHAsuALgBWcAXAsOIDiBXcQHEsuIDiBXcQHEsOIDiBBiIlxEBIohWGQSAVhN23vgt77Ie5R21UcdNUtxaUb9LtICxsmarNVp/JdulF8ML2Un3f5W7nc7NpLBOySfBJHnGydclTpJWthG/Zr4bfbH3Z6JsbWRnSST3x5CTE6uVKEZKzS9Dmdr7OVGWcd0ZSjmvwu+7L6p2+zOqMHxVqIql5e69S0Fv3pNq79PzAykiRIr6epduL4xxTv1xLURFFFBqI0USRiAyiFgHFBYgR4D4EuA+IEOA2BPiLECDAZwJ8RsAK7gM4E7iM4gV3AFxLDiC4gV3EBxLDiA4gQOJG4liUQHECBxI3EsOIDiBA4gOJO4guIEGIiTEcCMQzYLkATkUtrwz09WKtfCTjd2+Jb1+RPKoc/tPafmXhTd4J/E075tf2AydkbVlFVZWTWalOm3bFu95RfL5n6HQbL8YYJWVRP6J/kzlNZs6V5VKXGXzR6vt+hnUdqSi7SW9CLXrq8cVZwWEXZ7pSnZYu3Rb7P7GfqtuT8y85KXwq11a2+7S9eZ56vE+HBtN7uH9iCttec2mm073ye7LomkSpI9T2VUyjKpe/mSum+cUrfnc1ISPNtjbfqNYxm4SivlveDS6JnQafxNUj88Yz7q8H/dFHXwZNAwNL4noy+fKD/mjdeqNjS6ynU/6c4y/wBMk36AXUGkRwZLEB1Eew6DQAWFiHYWIEeIziS4jNAQ4jOJKxmgIXEBomaBaAgcQGidoBxAgcQHEnaAkgIGgGiZxAaAhaAaJnEBoCKwg7CAqMjkSyIZgQVZmVq9NSk7ygr/AMUVhL+pbzRrmZqZAZ2o01k1Co1dNfGlO30e5/mczrNj1E7xal9Hv9GdBqarM6pWYGDKhOPzRa+xJD/76mv5oLoQlxS+24CHRzcZqS5ST9t51SRz9LTpWtvtye73Nqnr4c1KP1WS9UBYxHS5rj15ipzjLfFqX0aYeIFzTbb1NP5asmuk/wB4vc19L4zmt1WnGXem3F+juc7iPiB3Gl8VaafGTpvpUi0vVXRrUNRCavCUZLrGSkvY8xxChJxd4txfWLcX6oD1FMe55/pvEeqp/wCZmulRKfvx9zV03jXlVpf7qcv+L/UDqxMytN4l01T/ADFF9KicPd7vc0I1VJXi00+aaa9QDGaFcaTAFoBoJsHi7dQAk+b3JK7b3JLq2Rxcpb4QnJcpWxi/o3vfoWtFp1Wk21eFOdknwlUSu21ztdW7/Q2EgjmKvmR+am0v5ZKTX2aRFDVQk8b2la+MlZ26rr9jqqtNOLTSat0ucbtrSx349bq18ovqnyYFqQDRl7G2s6jnQqtebS58PNp8p/qajCgkgGg5AMAbCHEBUkiGpEuOmRTpAZtaJmamkbtSiVquluBy2o05RqaNnV1NAVp7OA5aWmZH5bOlqbOKtXZ3YDFUmiaGosWqmgfQrz0rXICSNZPe7X68H6lqnq5LhN/SXxr33+5mOm0DKpim3uSV2Bs1Nsxpq9XFLrGW9/7X+pNpdsaerup1YN/wtqMvRnAa7UTqyb379yXRckZeopRi7zl8X8Md8v8A0B7DYVjyHS+I9VRf7mrOMV+GUvMT9ToNnf4jVrqNelCfeDwk/twA76w2JhaPxvo6m6cpUZdKsbL+pbjboamnUV6c4zXWMkwCsFSrTg705Sg+sJOP5D2GsBpafxPqYcZKoulSO/1Vmaen8Yxe6rTlHvBqa9HY5mwLQHc0Nu0Kny1I3fKXwP3Dr7QjTlC/4smrc7Jf2ZwTRHX1DhFcbZLru3O9kSj0zwxq4+VjvW/OWVrpzd4+zRvHl2j2vNzjVhvio041Yp4qcFwt34+5ow8ZcoT5b4vdKO98UIO21+sjSg23vtuRxO1dZF/F/FuaXO6MzX+IZVHbL3MbXbcioxyla1rPndckubLUSw17htHTu/zLF94OTT/8jtnI8z2TN19bTnbfKpFJc4Uoyyd/R/c9H8wzGqNyBYOQ2RpBCBuICfygXRLipj+UBQenI3pTU8kdacDGloyKWh7G9+zC/ZuwHOT2eQz2d2OnekBlol0A5CpszsVKuzOx2s9AV6mzQOFq7M7HLeKNQqFouFRprJtQag+iz4HrFXZfYo19lcmvquoHg+o2pOe5fBHpDi/rLiUz2PaXgXSVbuVGMZP8VL91L/t3P7o5faH+GMld6et9IVo/8o/oBwgrGvrvCmso3c6MpRX46X72PtvX3Rktb7PiuK5oC7pasanwVN0uEZP8XZ9w/InSleEpQfWLcfyM41tBrlO1Kq9/CE3z/ll37gauzvFerp2Uqma6VEpe50+zPFPm/DOCUuWMrX+l/wBTi6mlsy3s+Dc4rvdtckt4HoEdoU3xbh/rWK9eHuTppq6aa6p3RzsdSwo1kt6+F9YNxfsBvtGXtfXqCwXzbm3/AAb7r7gU9ozX4lLtNb/VWM3WUpyblZNt3dne4D6bxBOF4Sb4cVuyXch1GujLe+PG/P1KVaD/ABJp8uTRWnTfJr7oRVmeuaaaqVNzTS8yVvzDpUo55NvGbum/ibbW5ORThSlffZr6s2tiaaHmLKN2k8b8IyXO3Ul1W3sCX7PaeCbcbb3Zq/FnWabWZwU7Wy32f1OZaNjS1bRjHpFL2ExlqqoFGRThVJoyKJ8hEVxAdEoBKAaQSiAKgGoBKIaiACpheWGkGkBF5I3klhIJICr+zkctMX8ROmBlz0hXqaHsbTpAOigOeq7OXQp1tmdjqZaYhnpOwHHVtmdjI2l4YoVv+tShPvKKyX0lxXqd/U0S6FSrs8DyHaP+GVGV3RnUpPkn+9h77/c5nX+AtZSu4xjWj1pytL+mVva57xV2d2KVbZvYDw/SamcGqGqjKnLhCVSLg3/K7/mb2ztA0pTtx+FfRcT0LV7GjNOM4RnF/hlFSj6MpPY8YxUYRUYxVlFKySA5R02ht50FbZfYpVdnWAzM2P5zLE9G0QSoMBnWvx3/AFIp0KcuVu6CcGA0BH+xpcHfs9xd2dJQqRc/hSvd2urtPmiqpE9KYHQRqRkrxakusWmi3RqmDQSupWV1ztv9TU08gNalULMJmdSkW6cwLikIiyEB2aDQCDQBINAINAEgkCgkASCQKCQBIcFBIBxYiQ4AuALgSiArypEUqCLjQLgBnVNIitV0JsOBHKmBz9XQ9inV0HY6adAr1dL2A5SroClW2f2OsqaQp1dH2A5Gts7sUauzjsKujKVXRAchV0JWnozrKui7FOroQOYlph6dA26mi7Ea0fYCpRpmjp4ihpS1ToASUolmmgKdMswpgOkIkURwOxQSBQSAJBoBBIA0EgEEgDQ6BQ6ANDgpjgEOCPcAhDCuA4hriAcZoVxgBcSOUCYFgValIrVKBoSRFKIGTV05Uq6Y2p0ivUogYNXSlWppDeqUCtU04GBU0hC9Gbk9OQy04GStMSQol/yBeUBVjSJ4QDVMJRAbARJiIDpkEgUEgDQSAQSAJBIFDoA0OgUOgDHAuFcAh7gXHuAVx7g3FcAriuDcVwHuK41xrgPcYVxrgJgSQTBYEckRziTSQDQFadMrzol1oikgM+pSIJ0TSnAgnTAoOkA6ZclAjcAKuAsCw4guAENhE2IgNtBIcQDoJCEASHHEA6HQhAEOhhAOhxCAcQhAIQhAIZjiAYYQgGYzEIAWAxCABgSEICJkUhCAhkRMQgBYIhAMIQgP/9k=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AutoShape 9" descr="data:image/jpeg;base64,/9j/4AAQSkZJRgABAQAAAQABAAD/2wCEAAkGBg8PDQ8NDRAPDw8NDQ0MDA0NDQ8MDQwMFBAVFBQQEhIXHCYeFxkjGRISHy8gIycpLCwsFR4xNTAqQSYtLCkBCQoKDgwOFA8PFykcHBwpKSkpLCkpKSwpKSkpKSkpKSkpKSkpLCwpKSwpKSwpLCkpKSksKS4pKSwsKSkpLCwpKf/AABEIAMIBAwMBIgACEQEDEQH/xAAbAAABBQEBAAAAAAAAAAAAAAACAAEDBAUGB//EADsQAAIBAwEGBAQDBgUFAAAAAAABAgMREgQFITFBUWEGE5GhIjJxgUKx0RQjUmKSwQdDcoLCM6Ky4fD/xAAWAQEBAQAAAAAAAAAAAAAAAAAAAQL/xAAXEQEBAQEAAAAAAAAAAAAAAAAAASFB/9oADAMBAAIRAxEAPwC+oBqIaiEoAAojqBIoBKIEagEoEqgOoARqA6gSqIWIEWA6gTKA6gBDgPgT4D4AQYD4E2A+AEGAsCxgLACv5YsCxgLACvgNgWMBYAVsBnAs4DYAVsBnAsYDOAFbAZwLDgM4AVnAFwLLgC4AVnAFwLDgC4AV3AFwLDiC4gQYjE2I4E6iEokiiEogRqASgSKISgACiEohqISiBGoBKJKojqAEagGoEigEoARYD4E2A+AEKgPgTYDqAEOAsCfAWAEGA2BYwFgBXwGwLGA2AFfAZwLDgM4AVnAZwLDgM4AVnAFwLLgC4AVnAFwLLgC4AVnAFwLDgC4AVnAFxLDiA4gQYCJsRATKIaiOohKIDKISiOkEkA2IUYjtpb3uS5vcSUqUpfJFy9I/m0ACiGkFOlOO+cJxXW2S9rjws1db0+DW9MBKISgEkGogAohKBIohKIEWA6gTYDqIEOAsCfAWAEGAsCfAWAFfAbAsYDYAV8BnAsOALgBXcBnAsOALgBXcAHAsuALgBWcAXAsOIDiBXcQHEsuIDiBXcQHEsOIDiBBiIlxEBIohWGQSAVhN23vgt77Ie5R21UcdNUtxaUb9LtICxsmarNVp/JdulF8ML2Un3f5W7nc7NpLBOySfBJHnGydclTpJWthG/Zr4bfbH3Z6JsbWRnSST3x5CTE6uVKEZKzS9Dmdr7OVGWcd0ZSjmvwu+7L6p2+zOqMHxVqIql5e69S0Fv3pNq79PzAykiRIr6epduL4xxTv1xLURFFFBqI0USRiAyiFgHFBYgR4D4EuA+IEOA2BPiLECDAZwJ8RsAK7gM4E7iM4gV3AFxLDiC4gV3EBxLDiA4gQOJG4liUQHECBxI3EsOIDiBA4gOJO4guIEGIiTEcCMQzYLkATkUtrwz09WKtfCTjd2+Jb1+RPKoc/tPafmXhTd4J/E075tf2AydkbVlFVZWTWalOm3bFu95RfL5n6HQbL8YYJWVRP6J/kzlNZs6V5VKXGXzR6vt+hnUdqSi7SW9CLXrq8cVZwWEXZ7pSnZYu3Rb7P7GfqtuT8y85KXwq11a2+7S9eZ56vE+HBtN7uH9iCttec2mm073ye7LomkSpI9T2VUyjKpe/mSum+cUrfnc1ISPNtjbfqNYxm4SivlveDS6JnQafxNUj88Yz7q8H/dFHXwZNAwNL4noy+fKD/mjdeqNjS6ynU/6c4y/wBMk36AXUGkRwZLEB1Eew6DQAWFiHYWIEeIziS4jNAQ4jOJKxmgIXEBomaBaAgcQGidoBxAgcQHEnaAkgIGgGiZxAaAhaAaJnEBoCKwg7CAqMjkSyIZgQVZmVq9NSk7ygr/AMUVhL+pbzRrmZqZAZ2o01k1Co1dNfGlO30e5/mczrNj1E7xal9Hv9GdBqarM6pWYGDKhOPzRa+xJD/76mv5oLoQlxS+24CHRzcZqS5ST9t51SRz9LTpWtvtye73Nqnr4c1KP1WS9UBYxHS5rj15ipzjLfFqX0aYeIFzTbb1NP5asmuk/wB4vc19L4zmt1WnGXem3F+juc7iPiB3Gl8VaafGTpvpUi0vVXRrUNRCavCUZLrGSkvY8xxChJxd4txfWLcX6oD1FMe55/pvEeqp/wCZmulRKfvx9zV03jXlVpf7qcv+L/UDqxMytN4l01T/ADFF9KicPd7vc0I1VJXi00+aaa9QDGaFcaTAFoBoJsHi7dQAk+b3JK7b3JLq2Rxcpb4QnJcpWxi/o3vfoWtFp1Wk21eFOdknwlUSu21ztdW7/Q2EgjmKvmR+am0v5ZKTX2aRFDVQk8b2la+MlZ26rr9jqqtNOLTSat0ucbtrSx349bq18ovqnyYFqQDRl7G2s6jnQqtebS58PNp8p/qajCgkgGg5AMAbCHEBUkiGpEuOmRTpAZtaJmamkbtSiVquluBy2o05RqaNnV1NAVp7OA5aWmZH5bOlqbOKtXZ3YDFUmiaGosWqmgfQrz0rXICSNZPe7X68H6lqnq5LhN/SXxr33+5mOm0DKpim3uSV2Bs1Nsxpq9XFLrGW9/7X+pNpdsaerup1YN/wtqMvRnAa7UTqyb379yXRckZeopRi7zl8X8Md8v8A0B7DYVjyHS+I9VRf7mrOMV+GUvMT9ToNnf4jVrqNelCfeDwk/twA76w2JhaPxvo6m6cpUZdKsbL+pbjboamnUV6c4zXWMkwCsFSrTg705Sg+sJOP5D2GsBpafxPqYcZKoulSO/1Vmaen8Yxe6rTlHvBqa9HY5mwLQHc0Nu0Kny1I3fKXwP3Dr7QjTlC/4smrc7Jf2ZwTRHX1DhFcbZLru3O9kSj0zwxq4+VjvW/OWVrpzd4+zRvHl2j2vNzjVhvio041Yp4qcFwt34+5ow8ZcoT5b4vdKO98UIO21+sjSg23vtuRxO1dZF/F/FuaXO6MzX+IZVHbL3MbXbcioxyla1rPndckubLUSw17htHTu/zLF94OTT/8jtnI8z2TN19bTnbfKpFJc4Uoyyd/R/c9H8wzGqNyBYOQ2RpBCBuICfygXRLipj+UBQenI3pTU8kdacDGloyKWh7G9+zC/ZuwHOT2eQz2d2OnekBlol0A5CpszsVKuzOx2s9AV6mzQOFq7M7HLeKNQqFouFRprJtQag+iz4HrFXZfYo19lcmvquoHg+o2pOe5fBHpDi/rLiUz2PaXgXSVbuVGMZP8VL91L/t3P7o5faH+GMld6et9IVo/8o/oBwgrGvrvCmso3c6MpRX46X72PtvX3Rktb7PiuK5oC7pasanwVN0uEZP8XZ9w/InSleEpQfWLcfyM41tBrlO1Kq9/CE3z/ll37gauzvFerp2Uqma6VEpe50+zPFPm/DOCUuWMrX+l/wBTi6mlsy3s+Dc4rvdtckt4HoEdoU3xbh/rWK9eHuTppq6aa6p3RzsdSwo1kt6+F9YNxfsBvtGXtfXqCwXzbm3/AAb7r7gU9ozX4lLtNb/VWM3WUpyblZNt3dne4D6bxBOF4Sb4cVuyXch1GujLe+PG/P1KVaD/ABJp8uTRWnTfJr7oRVmeuaaaqVNzTS8yVvzDpUo55NvGbum/ibbW5ORThSlffZr6s2tiaaHmLKN2k8b8IyXO3Ul1W3sCX7PaeCbcbb3Zq/FnWabWZwU7Wy32f1OZaNjS1bRjHpFL2ExlqqoFGRThVJoyKJ8hEVxAdEoBKAaQSiAKgGoBKIaiACpheWGkGkBF5I3klhIJICr+zkctMX8ROmBlz0hXqaHsbTpAOigOeq7OXQp1tmdjqZaYhnpOwHHVtmdjI2l4YoVv+tShPvKKyX0lxXqd/U0S6FSrs8DyHaP+GVGV3RnUpPkn+9h77/c5nX+AtZSu4xjWj1pytL+mVva57xV2d2KVbZvYDw/SamcGqGqjKnLhCVSLg3/K7/mb2ztA0pTtx+FfRcT0LV7GjNOM4RnF/hlFSj6MpPY8YxUYRUYxVlFKySA5R02ht50FbZfYpVdnWAzM2P5zLE9G0QSoMBnWvx3/AFIp0KcuVu6CcGA0BH+xpcHfs9xd2dJQqRc/hSvd2urtPmiqpE9KYHQRqRkrxakusWmi3RqmDQSupWV1ztv9TU08gNalULMJmdSkW6cwLikIiyEB2aDQCDQBINAINAEgkCgkASCQKCQBIcFBIBxYiQ4AuALgSiArypEUqCLjQLgBnVNIitV0JsOBHKmBz9XQ9inV0HY6adAr1dL2A5SroClW2f2OsqaQp1dH2A5Gts7sUauzjsKujKVXRAchV0JWnozrKui7FOroQOYlph6dA26mi7Ea0fYCpRpmjp4ihpS1ToASUolmmgKdMswpgOkIkURwOxQSBQSAJBoBBIA0EgEEgDQ6BQ6ANDgpjgEOCPcAhDCuA4hriAcZoVxgBcSOUCYFgValIrVKBoSRFKIGTV05Uq6Y2p0ivUogYNXSlWppDeqUCtU04GBU0hC9Gbk9OQy04GStMSQol/yBeUBVjSJ4QDVMJRAbARJiIDpkEgUEgDQSAQSAJBIFDoA0OgUOgDHAuFcAh7gXHuAVx7g3FcAriuDcVwHuK41xrgPcYVxrgJgSQTBYEckRziTSQDQFadMrzol1oikgM+pSIJ0TSnAgnTAoOkA6ZclAjcAKuAsCw4guAENhE2IgNtBIcQDoJCEASHHEA6HQhAEOhhAOhxCAcQhAIQhAIZjiAYYQgGYzEIAWAxCABgSEICJkUhCAhkRMQgBYIhAMIQgP/9k=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AutoShape 11" descr="data:image/jpeg;base64,/9j/4AAQSkZJRgABAQAAAQABAAD/2wCEAAkGBg8PDQ8NDRAPDw8NDQ0MDA0NDQ8MDQwMFBAVFBQQEhIXHCYeFxkjGRISHy8gIycpLCwsFR4xNTAqQSYtLCkBCQoKDgwOFA8PFykcHBwpKSkpLCkpKSwpKSkpKSkpKSkpKSkpLCwpKSwpKSwpLCkpKSksKS4pKSwsKSkpLCwpKf/AABEIAMIBAwMBIgACEQEDEQH/xAAbAAABBQEBAAAAAAAAAAAAAAACAAEDBAUGB//EADsQAAIBAwEGBAQDBgUFAAAAAAABAgMREgQFITFBUWEGE5GhIjJxgUKx0RQjUmKSwQdDcoLCM6Ky4fD/xAAWAQEBAQAAAAAAAAAAAAAAAAAAAQL/xAAXEQEBAQEAAAAAAAAAAAAAAAAAASFB/9oADAMBAAIRAxEAPwC+oBqIaiEoAAojqBIoBKIEagEoEqgOoARqA6gSqIWIEWA6gTKA6gBDgPgT4D4AQYD4E2A+AEGAsCxgLACv5YsCxgLACvgNgWMBYAVsBnAs4DYAVsBnAsYDOAFbAZwLDgM4AVnAFwLLgC4AVnAFwLDgC4AV3AFwLDiC4gQYjE2I4E6iEokiiEogRqASgSKISgACiEohqISiBGoBKJKojqAEagGoEigEoARYD4E2A+AEKgPgTYDqAEOAsCfAWAEGA2BYwFgBXwGwLGA2AFfAZwLDgM4AVnAZwLDgM4AVnAFwLLgC4AVnAFwLLgC4AVnAFwLDgC4AVnAFxLDiA4gQYCJsRATKIaiOohKIDKISiOkEkA2IUYjtpb3uS5vcSUqUpfJFy9I/m0ACiGkFOlOO+cJxXW2S9rjws1db0+DW9MBKISgEkGogAohKBIohKIEWA6gTYDqIEOAsCfAWAEGAsCfAWAFfAbAsYDYAV8BnAsOALgBXcBnAsOALgBXcAHAsuALgBWcAXAsOIDiBXcQHEsuIDiBXcQHEsOIDiBBiIlxEBIohWGQSAVhN23vgt77Ie5R21UcdNUtxaUb9LtICxsmarNVp/JdulF8ML2Un3f5W7nc7NpLBOySfBJHnGydclTpJWthG/Zr4bfbH3Z6JsbWRnSST3x5CTE6uVKEZKzS9Dmdr7OVGWcd0ZSjmvwu+7L6p2+zOqMHxVqIql5e69S0Fv3pNq79PzAykiRIr6epduL4xxTv1xLURFFFBqI0USRiAyiFgHFBYgR4D4EuA+IEOA2BPiLECDAZwJ8RsAK7gM4E7iM4gV3AFxLDiC4gV3EBxLDiA4gQOJG4liUQHECBxI3EsOIDiBA4gOJO4guIEGIiTEcCMQzYLkATkUtrwz09WKtfCTjd2+Jb1+RPKoc/tPafmXhTd4J/E075tf2AydkbVlFVZWTWalOm3bFu95RfL5n6HQbL8YYJWVRP6J/kzlNZs6V5VKXGXzR6vt+hnUdqSi7SW9CLXrq8cVZwWEXZ7pSnZYu3Rb7P7GfqtuT8y85KXwq11a2+7S9eZ56vE+HBtN7uH9iCttec2mm073ye7LomkSpI9T2VUyjKpe/mSum+cUrfnc1ISPNtjbfqNYxm4SivlveDS6JnQafxNUj88Yz7q8H/dFHXwZNAwNL4noy+fKD/mjdeqNjS6ynU/6c4y/wBMk36AXUGkRwZLEB1Eew6DQAWFiHYWIEeIziS4jNAQ4jOJKxmgIXEBomaBaAgcQGidoBxAgcQHEnaAkgIGgGiZxAaAhaAaJnEBoCKwg7CAqMjkSyIZgQVZmVq9NSk7ygr/AMUVhL+pbzRrmZqZAZ2o01k1Co1dNfGlO30e5/mczrNj1E7xal9Hv9GdBqarM6pWYGDKhOPzRa+xJD/76mv5oLoQlxS+24CHRzcZqS5ST9t51SRz9LTpWtvtye73Nqnr4c1KP1WS9UBYxHS5rj15ipzjLfFqX0aYeIFzTbb1NP5asmuk/wB4vc19L4zmt1WnGXem3F+juc7iPiB3Gl8VaafGTpvpUi0vVXRrUNRCavCUZLrGSkvY8xxChJxd4txfWLcX6oD1FMe55/pvEeqp/wCZmulRKfvx9zV03jXlVpf7qcv+L/UDqxMytN4l01T/ADFF9KicPd7vc0I1VJXi00+aaa9QDGaFcaTAFoBoJsHi7dQAk+b3JK7b3JLq2Rxcpb4QnJcpWxi/o3vfoWtFp1Wk21eFOdknwlUSu21ztdW7/Q2EgjmKvmR+am0v5ZKTX2aRFDVQk8b2la+MlZ26rr9jqqtNOLTSat0ucbtrSx349bq18ovqnyYFqQDRl7G2s6jnQqtebS58PNp8p/qajCgkgGg5AMAbCHEBUkiGpEuOmRTpAZtaJmamkbtSiVquluBy2o05RqaNnV1NAVp7OA5aWmZH5bOlqbOKtXZ3YDFUmiaGosWqmgfQrz0rXICSNZPe7X68H6lqnq5LhN/SXxr33+5mOm0DKpim3uSV2Bs1Nsxpq9XFLrGW9/7X+pNpdsaerup1YN/wtqMvRnAa7UTqyb379yXRckZeopRi7zl8X8Md8v8A0B7DYVjyHS+I9VRf7mrOMV+GUvMT9ToNnf4jVrqNelCfeDwk/twA76w2JhaPxvo6m6cpUZdKsbL+pbjboamnUV6c4zXWMkwCsFSrTg705Sg+sJOP5D2GsBpafxPqYcZKoulSO/1Vmaen8Yxe6rTlHvBqa9HY5mwLQHc0Nu0Kny1I3fKXwP3Dr7QjTlC/4smrc7Jf2ZwTRHX1DhFcbZLru3O9kSj0zwxq4+VjvW/OWVrpzd4+zRvHl2j2vNzjVhvio041Yp4qcFwt34+5ow8ZcoT5b4vdKO98UIO21+sjSg23vtuRxO1dZF/F/FuaXO6MzX+IZVHbL3MbXbcioxyla1rPndckubLUSw17htHTu/zLF94OTT/8jtnI8z2TN19bTnbfKpFJc4Uoyyd/R/c9H8wzGqNyBYOQ2RpBCBuICfygXRLipj+UBQenI3pTU8kdacDGloyKWh7G9+zC/ZuwHOT2eQz2d2OnekBlol0A5CpszsVKuzOx2s9AV6mzQOFq7M7HLeKNQqFouFRprJtQag+iz4HrFXZfYo19lcmvquoHg+o2pOe5fBHpDi/rLiUz2PaXgXSVbuVGMZP8VL91L/t3P7o5faH+GMld6et9IVo/8o/oBwgrGvrvCmso3c6MpRX46X72PtvX3Rktb7PiuK5oC7pasanwVN0uEZP8XZ9w/InSleEpQfWLcfyM41tBrlO1Kq9/CE3z/ll37gauzvFerp2Uqma6VEpe50+zPFPm/DOCUuWMrX+l/wBTi6mlsy3s+Dc4rvdtckt4HoEdoU3xbh/rWK9eHuTppq6aa6p3RzsdSwo1kt6+F9YNxfsBvtGXtfXqCwXzbm3/AAb7r7gU9ozX4lLtNb/VWM3WUpyblZNt3dne4D6bxBOF4Sb4cVuyXch1GujLe+PG/P1KVaD/ABJp8uTRWnTfJr7oRVmeuaaaqVNzTS8yVvzDpUo55NvGbum/ibbW5ORThSlffZr6s2tiaaHmLKN2k8b8IyXO3Ul1W3sCX7PaeCbcbb3Zq/FnWabWZwU7Wy32f1OZaNjS1bRjHpFL2ExlqqoFGRThVJoyKJ8hEVxAdEoBKAaQSiAKgGoBKIaiACpheWGkGkBF5I3klhIJICr+zkctMX8ROmBlz0hXqaHsbTpAOigOeq7OXQp1tmdjqZaYhnpOwHHVtmdjI2l4YoVv+tShPvKKyX0lxXqd/U0S6FSrs8DyHaP+GVGV3RnUpPkn+9h77/c5nX+AtZSu4xjWj1pytL+mVva57xV2d2KVbZvYDw/SamcGqGqjKnLhCVSLg3/K7/mb2ztA0pTtx+FfRcT0LV7GjNOM4RnF/hlFSj6MpPY8YxUYRUYxVlFKySA5R02ht50FbZfYpVdnWAzM2P5zLE9G0QSoMBnWvx3/AFIp0KcuVu6CcGA0BH+xpcHfs9xd2dJQqRc/hSvd2urtPmiqpE9KYHQRqRkrxakusWmi3RqmDQSupWV1ztv9TU08gNalULMJmdSkW6cwLikIiyEB2aDQCDQBINAINAEgkCgkASCQKCQBIcFBIBxYiQ4AuALgSiArypEUqCLjQLgBnVNIitV0JsOBHKmBz9XQ9inV0HY6adAr1dL2A5SroClW2f2OsqaQp1dH2A5Gts7sUauzjsKujKVXRAchV0JWnozrKui7FOroQOYlph6dA26mi7Ea0fYCpRpmjp4ihpS1ToASUolmmgKdMswpgOkIkURwOxQSBQSAJBoBBIA0EgEEgDQ6BQ6ANDgpjgEOCPcAhDCuA4hriAcZoVxgBcSOUCYFgValIrVKBoSRFKIGTV05Uq6Y2p0ivUogYNXSlWppDeqUCtU04GBU0hC9Gbk9OQy04GStMSQol/yBeUBVjSJ4QDVMJRAbARJiIDpkEgUEgDQSAQSAJBIFDoA0OgUOgDHAuFcAh7gXHuAVx7g3FcAriuDcVwHuK41xrgPcYVxrgJgSQTBYEckRziTSQDQFadMrzol1oikgM+pSIJ0TSnAgnTAoOkA6ZclAjcAKuAsCw4guAENhE2IgNtBIcQDoJCEASHHEA6HQhAEOhhAOhxCAcQhAIQhAIZjiAYYQgGYzEIAWAxCABgSEICJkUhCAhkRMQgBYIhAMIQgP/9k=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7" name="Picture 13" descr="http://2.bp.blogspot.com/-0c7xDmQtPJM/Tphx31-wQAI/AAAAAAAAB68/_4sGT0gInao/s320/ba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038600"/>
            <a:ext cx="5181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1303</Words>
  <Application>Microsoft Office PowerPoint</Application>
  <PresentationFormat>On-screen Show (4:3)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أسرار جاذبيتك</dc:title>
  <dc:creator>PC</dc:creator>
  <cp:lastModifiedBy>samar</cp:lastModifiedBy>
  <cp:revision>26</cp:revision>
  <dcterms:created xsi:type="dcterms:W3CDTF">2013-09-14T14:08:58Z</dcterms:created>
  <dcterms:modified xsi:type="dcterms:W3CDTF">2013-09-14T22:39:59Z</dcterms:modified>
</cp:coreProperties>
</file>