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70" r:id="rId4"/>
    <p:sldId id="272" r:id="rId5"/>
    <p:sldId id="276" r:id="rId6"/>
    <p:sldId id="277" r:id="rId7"/>
    <p:sldId id="268" r:id="rId8"/>
    <p:sldId id="271" r:id="rId9"/>
    <p:sldId id="269" r:id="rId10"/>
    <p:sldId id="273" r:id="rId11"/>
    <p:sldId id="274" r:id="rId12"/>
    <p:sldId id="262" r:id="rId13"/>
    <p:sldId id="263" r:id="rId14"/>
    <p:sldId id="278" r:id="rId15"/>
    <p:sldId id="264" r:id="rId16"/>
    <p:sldId id="267" r:id="rId17"/>
    <p:sldId id="266" r:id="rId18"/>
    <p:sldId id="265" r:id="rId19"/>
    <p:sldId id="275" r:id="rId20"/>
    <p:sldId id="257" r:id="rId21"/>
    <p:sldId id="260" r:id="rId22"/>
    <p:sldId id="261" r:id="rId23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212"/>
    <a:srgbClr val="FD603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9133" autoAdjust="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6B0B16B-CFD6-4A52-874D-6C688A3756B0}" type="datetimeFigureOut">
              <a:rPr lang="ar-EG" smtClean="0"/>
              <a:t>09/12/1434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5B493C-4415-48DE-9FD9-44C1F99BB8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75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 smtClean="0"/>
              <a:t>تريليون مشاهدة على اليوتيوب فى العام الماضى يعنى 140 مشاهدة لكل واحد على الكرة الارضية</a:t>
            </a:r>
          </a:p>
          <a:p>
            <a:r>
              <a:rPr lang="ar-EG" dirty="0" smtClean="0"/>
              <a:t>« التريليون هو عبارة عن مليون الميليون او الف ميليار اى واحد وامامه 12 صفر «</a:t>
            </a:r>
          </a:p>
          <a:p>
            <a:r>
              <a:rPr lang="ar-EG" dirty="0" smtClean="0"/>
              <a:t>السلام</a:t>
            </a:r>
            <a:r>
              <a:rPr lang="ar-EG" baseline="0" dirty="0" smtClean="0"/>
              <a:t> عليكم انا محمد نبيل كلية زراعة ....</a:t>
            </a:r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B493C-4415-48DE-9FD9-44C1F99BB82C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7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 smtClean="0"/>
              <a:t>عرض الفيديو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B493C-4415-48DE-9FD9-44C1F99BB82C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7086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 smtClean="0"/>
              <a:t>طيب دلوقتى عرفنا ان فيه طريقة</a:t>
            </a:r>
            <a:r>
              <a:rPr lang="ar-EG" baseline="0" dirty="0" smtClean="0"/>
              <a:t> لاننا نكسب فلوس من رفع الفيديوهات ... جميل جدا </a:t>
            </a:r>
          </a:p>
          <a:p>
            <a:r>
              <a:rPr lang="ar-EG" baseline="0" dirty="0" smtClean="0"/>
              <a:t>السؤال  بقا ؟؟ ارفع فيديوهات  عن ايه وازاى ؟؟ </a:t>
            </a:r>
          </a:p>
          <a:p>
            <a:r>
              <a:rPr lang="ar-EG" baseline="0" dirty="0" smtClean="0"/>
              <a:t>اولا لازم  تعمل فى المجال اللى انت بتحبه مش اللى الناس عايزاه </a:t>
            </a:r>
          </a:p>
          <a:p>
            <a:r>
              <a:rPr lang="ar-EG" baseline="0" dirty="0" smtClean="0"/>
              <a:t>حديلكم امثلة </a:t>
            </a:r>
          </a:p>
          <a:p>
            <a:r>
              <a:rPr lang="ar-EG" baseline="0" dirty="0" smtClean="0"/>
              <a:t>« فيدويوهات تعليمية « لو ببساطة عندك 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B493C-4415-48DE-9FD9-44C1F99BB82C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4799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 smtClean="0"/>
              <a:t>او حاجة انك تسجل فيدو 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B493C-4415-48DE-9FD9-44C1F99BB82C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42327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http://news.bbc.co.uk/hi/arabic/business/newsid_6038000/6038358.stm</a:t>
            </a:r>
            <a:endParaRPr lang="ar-EG" dirty="0" smtClean="0"/>
          </a:p>
          <a:p>
            <a:r>
              <a:rPr lang="ar-EG" b="1" dirty="0" smtClean="0"/>
              <a:t>جوجل تشتري يوتيوب مقابل 1.65 مليار دولار</a:t>
            </a:r>
          </a:p>
          <a:p>
            <a:endParaRPr lang="ar-EG" b="1" dirty="0" smtClean="0"/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B493C-4415-48DE-9FD9-44C1F99BB82C}" type="slidenum">
              <a:rPr lang="ar-EG" smtClean="0"/>
              <a:t>20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5185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 smtClean="0"/>
              <a:t>ليه يدفعلك فلوس ؟</a:t>
            </a:r>
          </a:p>
          <a:p>
            <a:r>
              <a:rPr lang="ar-EG" dirty="0" smtClean="0"/>
              <a:t>ببساطة</a:t>
            </a:r>
            <a:r>
              <a:rPr lang="ar-EG" baseline="0" dirty="0" smtClean="0"/>
              <a:t> شديدة 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B493C-4415-48DE-9FD9-44C1F99BB82C}" type="slidenum">
              <a:rPr lang="ar-EG" smtClean="0"/>
              <a:t>21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4717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EE08-F71A-4E73-B89C-E90ED82703EC}" type="datetimeFigureOut">
              <a:rPr lang="ar-EG" smtClean="0"/>
              <a:t>09/12/1434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7A6D-F24F-4504-9037-BBB1D75BF43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2967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EE08-F71A-4E73-B89C-E90ED82703EC}" type="datetimeFigureOut">
              <a:rPr lang="ar-EG" smtClean="0"/>
              <a:t>09/12/1434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7A6D-F24F-4504-9037-BBB1D75BF43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7459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EE08-F71A-4E73-B89C-E90ED82703EC}" type="datetimeFigureOut">
              <a:rPr lang="ar-EG" smtClean="0"/>
              <a:t>09/12/1434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7A6D-F24F-4504-9037-BBB1D75BF43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5557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EE08-F71A-4E73-B89C-E90ED82703EC}" type="datetimeFigureOut">
              <a:rPr lang="ar-EG" smtClean="0"/>
              <a:t>09/12/1434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7A6D-F24F-4504-9037-BBB1D75BF43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0416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EE08-F71A-4E73-B89C-E90ED82703EC}" type="datetimeFigureOut">
              <a:rPr lang="ar-EG" smtClean="0"/>
              <a:t>09/12/1434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7A6D-F24F-4504-9037-BBB1D75BF43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7429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EE08-F71A-4E73-B89C-E90ED82703EC}" type="datetimeFigureOut">
              <a:rPr lang="ar-EG" smtClean="0"/>
              <a:t>09/12/1434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7A6D-F24F-4504-9037-BBB1D75BF43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795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EE08-F71A-4E73-B89C-E90ED82703EC}" type="datetimeFigureOut">
              <a:rPr lang="ar-EG" smtClean="0"/>
              <a:t>09/12/1434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7A6D-F24F-4504-9037-BBB1D75BF43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3890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EE08-F71A-4E73-B89C-E90ED82703EC}" type="datetimeFigureOut">
              <a:rPr lang="ar-EG" smtClean="0"/>
              <a:t>09/12/1434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7A6D-F24F-4504-9037-BBB1D75BF43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71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EE08-F71A-4E73-B89C-E90ED82703EC}" type="datetimeFigureOut">
              <a:rPr lang="ar-EG" smtClean="0"/>
              <a:t>09/12/1434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7A6D-F24F-4504-9037-BBB1D75BF43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919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EE08-F71A-4E73-B89C-E90ED82703EC}" type="datetimeFigureOut">
              <a:rPr lang="ar-EG" smtClean="0"/>
              <a:t>09/12/1434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7A6D-F24F-4504-9037-BBB1D75BF43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640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EE08-F71A-4E73-B89C-E90ED82703EC}" type="datetimeFigureOut">
              <a:rPr lang="ar-EG" smtClean="0"/>
              <a:t>09/12/1434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7A6D-F24F-4504-9037-BBB1D75BF43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7988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BEE08-F71A-4E73-B89C-E90ED82703EC}" type="datetimeFigureOut">
              <a:rPr lang="ar-EG" smtClean="0"/>
              <a:t>09/12/1434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27A6D-F24F-4504-9037-BBB1D75BF43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231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TubeStarNetwor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user/QabilaTV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tahriracadem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user/geekraghib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KharabeeshCartoon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cation.10gen.com/" TargetMode="External"/><Relationship Id="rId13" Type="http://schemas.openxmlformats.org/officeDocument/2006/relationships/hyperlink" Target="http://www.oyc.yale.edu/" TargetMode="External"/><Relationship Id="rId18" Type="http://schemas.openxmlformats.org/officeDocument/2006/relationships/hyperlink" Target="http://www.udemy.com/" TargetMode="External"/><Relationship Id="rId26" Type="http://schemas.openxmlformats.org/officeDocument/2006/relationships/hyperlink" Target="http://www.saylor.org/" TargetMode="External"/><Relationship Id="rId3" Type="http://schemas.openxmlformats.org/officeDocument/2006/relationships/hyperlink" Target="http://www.coursera.org/" TargetMode="External"/><Relationship Id="rId21" Type="http://schemas.openxmlformats.org/officeDocument/2006/relationships/hyperlink" Target="http://www.p2pu.org/" TargetMode="External"/><Relationship Id="rId7" Type="http://schemas.openxmlformats.org/officeDocument/2006/relationships/hyperlink" Target="http://www.venture-lab.org/" TargetMode="External"/><Relationship Id="rId12" Type="http://schemas.openxmlformats.org/officeDocument/2006/relationships/hyperlink" Target="http://www.oli.cmu.edu/" TargetMode="External"/><Relationship Id="rId17" Type="http://schemas.openxmlformats.org/officeDocument/2006/relationships/hyperlink" Target="http://www.ck12.org/" TargetMode="External"/><Relationship Id="rId25" Type="http://schemas.openxmlformats.org/officeDocument/2006/relationships/hyperlink" Target="http://www.nptel.iitm.ac.in/" TargetMode="External"/><Relationship Id="rId2" Type="http://schemas.openxmlformats.org/officeDocument/2006/relationships/hyperlink" Target="http://www.edx.org/" TargetMode="External"/><Relationship Id="rId16" Type="http://schemas.openxmlformats.org/officeDocument/2006/relationships/hyperlink" Target="http://www.see.stanford.edu/" TargetMode="External"/><Relationship Id="rId20" Type="http://schemas.openxmlformats.org/officeDocument/2006/relationships/hyperlink" Target="http://www.codecademy.com/" TargetMode="External"/><Relationship Id="rId29" Type="http://schemas.openxmlformats.org/officeDocument/2006/relationships/hyperlink" Target="http://www.youtube.com/educa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ass.stanford.edu/" TargetMode="External"/><Relationship Id="rId11" Type="http://schemas.openxmlformats.org/officeDocument/2006/relationships/hyperlink" Target="http://www.khanacademy.org/" TargetMode="External"/><Relationship Id="rId24" Type="http://schemas.openxmlformats.org/officeDocument/2006/relationships/hyperlink" Target="http://www.myopencampus.in/" TargetMode="External"/><Relationship Id="rId5" Type="http://schemas.openxmlformats.org/officeDocument/2006/relationships/hyperlink" Target="http://www.mruniversity.com/" TargetMode="External"/><Relationship Id="rId15" Type="http://schemas.openxmlformats.org/officeDocument/2006/relationships/hyperlink" Target="http://www.openclassroom.stanford.edu/MainFolder/HomePage.php" TargetMode="External"/><Relationship Id="rId23" Type="http://schemas.openxmlformats.org/officeDocument/2006/relationships/hyperlink" Target="http://www.myopencourses.com/" TargetMode="External"/><Relationship Id="rId28" Type="http://schemas.openxmlformats.org/officeDocument/2006/relationships/hyperlink" Target="http://www.academicearth.org/" TargetMode="External"/><Relationship Id="rId10" Type="http://schemas.openxmlformats.org/officeDocument/2006/relationships/hyperlink" Target="http://www.ocw.mit.edu/" TargetMode="External"/><Relationship Id="rId19" Type="http://schemas.openxmlformats.org/officeDocument/2006/relationships/hyperlink" Target="http://www.skillshare.com/" TargetMode="External"/><Relationship Id="rId31" Type="http://schemas.openxmlformats.org/officeDocument/2006/relationships/hyperlink" Target="http://www.floqq.com/" TargetMode="External"/><Relationship Id="rId4" Type="http://schemas.openxmlformats.org/officeDocument/2006/relationships/hyperlink" Target="http://www.udacity.com/" TargetMode="External"/><Relationship Id="rId9" Type="http://schemas.openxmlformats.org/officeDocument/2006/relationships/hyperlink" Target="http://www.openhpi.de/" TargetMode="External"/><Relationship Id="rId14" Type="http://schemas.openxmlformats.org/officeDocument/2006/relationships/hyperlink" Target="http://www.webcast.berkeley.edu/" TargetMode="External"/><Relationship Id="rId22" Type="http://schemas.openxmlformats.org/officeDocument/2006/relationships/hyperlink" Target="http://www.ed.ted.com/" TargetMode="External"/><Relationship Id="rId27" Type="http://schemas.openxmlformats.org/officeDocument/2006/relationships/hyperlink" Target="http://www.nalandau.com/" TargetMode="External"/><Relationship Id="rId30" Type="http://schemas.openxmlformats.org/officeDocument/2006/relationships/hyperlink" Target="http://www.learntobe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HC-r1FlvvNFs0" TargetMode="External"/><Relationship Id="rId2" Type="http://schemas.openxmlformats.org/officeDocument/2006/relationships/hyperlink" Target="http://www.youtube.com/educat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6908304" cy="1107554"/>
          </a:xfrm>
        </p:spPr>
        <p:txBody>
          <a:bodyPr/>
          <a:lstStyle/>
          <a:p>
            <a:r>
              <a:rPr lang="ar-EG" b="1" dirty="0" smtClean="0">
                <a:solidFill>
                  <a:schemeClr val="bg1"/>
                </a:solidFill>
                <a:latin typeface="Arial Rounded MT Bold" pitchFamily="34" charset="0"/>
              </a:rPr>
              <a:t>استثمر مهاراتك للربح من اليوتيوب</a:t>
            </a:r>
            <a:endParaRPr lang="ar-EG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077072"/>
            <a:ext cx="9144000" cy="478904"/>
          </a:xfrm>
        </p:spPr>
        <p:txBody>
          <a:bodyPr>
            <a:noAutofit/>
          </a:bodyPr>
          <a:lstStyle/>
          <a:p>
            <a:r>
              <a:rPr lang="ar-E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تقديم محمد نبيل</a:t>
            </a:r>
            <a:endParaRPr lang="ar-E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79669" y="2636912"/>
            <a:ext cx="1296144" cy="864096"/>
            <a:chOff x="7579669" y="2636912"/>
            <a:chExt cx="1296144" cy="864096"/>
          </a:xfrm>
        </p:grpSpPr>
        <p:sp>
          <p:nvSpPr>
            <p:cNvPr id="4" name="Rounded Rectangle 3"/>
            <p:cNvSpPr/>
            <p:nvPr/>
          </p:nvSpPr>
          <p:spPr>
            <a:xfrm>
              <a:off x="7579669" y="2636912"/>
              <a:ext cx="1296144" cy="864096"/>
            </a:xfrm>
            <a:prstGeom prst="roundRect">
              <a:avLst/>
            </a:prstGeom>
            <a:solidFill>
              <a:srgbClr val="EE121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5" name="Isosceles Triangle 4"/>
            <p:cNvSpPr/>
            <p:nvPr/>
          </p:nvSpPr>
          <p:spPr>
            <a:xfrm rot="16200000">
              <a:off x="7794358" y="2744924"/>
              <a:ext cx="684076" cy="64807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</p:spTree>
    <p:extLst>
      <p:ext uri="{BB962C8B-B14F-4D97-AF65-F5344CB8AC3E}">
        <p14:creationId xmlns:p14="http://schemas.microsoft.com/office/powerpoint/2010/main" val="16113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محمد\المكتبة\عروضى\استثمر مهاراتك للربح من اليوتيوب\423798_346197132067499_92704209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8" y="503040"/>
            <a:ext cx="885698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محمد\المكتبة\عروضى\استثمر مهاراتك للربح من اليوتيوب\428692_377957068891505_39909479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6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8866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https://www.youtube.com/playlist?list=PLM6IOcRK8RLuXtwKg_DpWDCVs38BJmk-C</a:t>
            </a:r>
            <a:endParaRPr lang="ar-EG" sz="1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14408" r="22007" b="65163"/>
          <a:stretch/>
        </p:blipFill>
        <p:spPr bwMode="auto">
          <a:xfrm>
            <a:off x="914400" y="2276872"/>
            <a:ext cx="7315200" cy="1992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09251" y="980728"/>
            <a:ext cx="39254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hlinkClick r:id="rId3"/>
              </a:rPr>
              <a:t>TubeStarNetwork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486" y="6237312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https://www.youtube.com/user/QabilaTV</a:t>
            </a:r>
            <a:endParaRPr lang="ar-EG" sz="1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4636" y="836712"/>
            <a:ext cx="2045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 err="1" smtClean="0">
                <a:hlinkClick r:id="rId2"/>
              </a:rPr>
              <a:t>QabilaTV</a:t>
            </a:r>
            <a:r>
              <a:rPr lang="en-US" sz="2400" b="1" dirty="0" smtClean="0">
                <a:hlinkClick r:id="rId2"/>
              </a:rPr>
              <a:t> - </a:t>
            </a:r>
            <a:r>
              <a:rPr lang="ar-EG" sz="2400" b="1" dirty="0" smtClean="0">
                <a:hlinkClick r:id="rId2"/>
              </a:rPr>
              <a:t>قبيلة</a:t>
            </a:r>
            <a:endParaRPr lang="ar-EG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5" t="14547" r="22026" b="65248"/>
          <a:stretch/>
        </p:blipFill>
        <p:spPr bwMode="auto">
          <a:xfrm>
            <a:off x="892030" y="2404240"/>
            <a:ext cx="7330966" cy="1970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2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https://www.youtube.com/user/tahriracademy/videos</a:t>
            </a:r>
            <a:endParaRPr lang="ar-EG" sz="11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4" t="14870" r="22284" b="65087"/>
          <a:stretch/>
        </p:blipFill>
        <p:spPr bwMode="auto">
          <a:xfrm>
            <a:off x="922282" y="2132856"/>
            <a:ext cx="7299436" cy="1954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56805" y="626616"/>
            <a:ext cx="2830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hlinkClick r:id="rId3"/>
              </a:rPr>
              <a:t>Tahrir</a:t>
            </a:r>
            <a:r>
              <a:rPr lang="en-US" sz="3200" b="1" dirty="0">
                <a:hlinkClick r:id="rId3"/>
              </a:rPr>
              <a:t> Academy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6312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908720"/>
            <a:ext cx="4032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hlinkClick r:id="rId2"/>
              </a:rPr>
              <a:t>TH3 Professional | </a:t>
            </a:r>
            <a:r>
              <a:rPr lang="ar-EG" sz="2800" b="1" dirty="0" smtClean="0">
                <a:hlinkClick r:id="rId2"/>
              </a:rPr>
              <a:t>المحترف</a:t>
            </a:r>
            <a:endParaRPr lang="ar-EG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6093296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https://www.youtube.com/channel/UCO58fldVogtwlz7c2PTeWrg</a:t>
            </a:r>
            <a:endParaRPr lang="ar-EG" sz="1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4681" r="22266" b="65234"/>
          <a:stretch/>
        </p:blipFill>
        <p:spPr bwMode="auto">
          <a:xfrm>
            <a:off x="1063179" y="2147737"/>
            <a:ext cx="7305675" cy="195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65304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https://www.youtube.com/channel/UCzUrX8NLIoUT89IgRJXQPCw</a:t>
            </a:r>
            <a:endParaRPr lang="ar-EG" sz="1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3" t="14412" r="21865" b="65718"/>
          <a:stretch/>
        </p:blipFill>
        <p:spPr bwMode="auto">
          <a:xfrm>
            <a:off x="941694" y="2204864"/>
            <a:ext cx="7260609" cy="1937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95821" y="836712"/>
            <a:ext cx="2752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hlinkClick r:id="rId3"/>
              </a:rPr>
              <a:t>خرابيش -</a:t>
            </a:r>
            <a:r>
              <a:rPr lang="en-US" sz="2400" b="1" dirty="0" err="1" smtClean="0">
                <a:hlinkClick r:id="rId3"/>
              </a:rPr>
              <a:t>Kharabeesh</a:t>
            </a:r>
            <a:r>
              <a:rPr lang="en-US" sz="2400" b="1" dirty="0" smtClean="0">
                <a:hlinkClick r:id="rId3"/>
              </a:rPr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97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302359"/>
            <a:ext cx="518457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 smtClean="0"/>
              <a:t>1- </a:t>
            </a:r>
            <a:r>
              <a:rPr lang="en-US" sz="1400" dirty="0" smtClean="0">
                <a:hlinkClick r:id="rId2"/>
              </a:rPr>
              <a:t>www.edx.org</a:t>
            </a:r>
            <a:endParaRPr lang="en-US" sz="1400" dirty="0" smtClean="0"/>
          </a:p>
          <a:p>
            <a:pPr algn="l" rtl="0"/>
            <a:r>
              <a:rPr lang="en-US" sz="1400" dirty="0" smtClean="0"/>
              <a:t>2- </a:t>
            </a:r>
            <a:r>
              <a:rPr lang="en-US" sz="1400" dirty="0" smtClean="0">
                <a:hlinkClick r:id="rId3"/>
              </a:rPr>
              <a:t>www.coursera.org</a:t>
            </a:r>
            <a:endParaRPr lang="en-US" sz="1400" dirty="0" smtClean="0"/>
          </a:p>
          <a:p>
            <a:pPr algn="l" rtl="0"/>
            <a:r>
              <a:rPr lang="en-US" sz="1400" dirty="0" smtClean="0"/>
              <a:t>3- </a:t>
            </a:r>
            <a:r>
              <a:rPr lang="en-US" sz="1400" dirty="0" smtClean="0">
                <a:hlinkClick r:id="rId4"/>
              </a:rPr>
              <a:t>www.udacity.com</a:t>
            </a:r>
            <a:endParaRPr lang="en-US" sz="1400" dirty="0" smtClean="0"/>
          </a:p>
          <a:p>
            <a:pPr algn="l" rtl="0"/>
            <a:r>
              <a:rPr lang="en-US" sz="1400" dirty="0" smtClean="0"/>
              <a:t>4- </a:t>
            </a:r>
            <a:r>
              <a:rPr lang="en-US" sz="1400" dirty="0" smtClean="0">
                <a:hlinkClick r:id="rId5"/>
              </a:rPr>
              <a:t>www.mruniversity.com</a:t>
            </a:r>
            <a:endParaRPr lang="en-US" sz="1400" dirty="0" smtClean="0"/>
          </a:p>
          <a:p>
            <a:pPr algn="l" rtl="0"/>
            <a:r>
              <a:rPr lang="en-US" sz="1400" dirty="0" smtClean="0"/>
              <a:t>5- </a:t>
            </a:r>
            <a:r>
              <a:rPr lang="en-US" sz="1400" dirty="0" smtClean="0">
                <a:hlinkClick r:id="rId6"/>
              </a:rPr>
              <a:t>www.class.stanford.edu</a:t>
            </a:r>
            <a:endParaRPr lang="en-US" sz="1400" dirty="0" smtClean="0"/>
          </a:p>
          <a:p>
            <a:pPr algn="l" rtl="0"/>
            <a:r>
              <a:rPr lang="en-US" sz="1400" dirty="0" smtClean="0"/>
              <a:t>6- </a:t>
            </a:r>
            <a:r>
              <a:rPr lang="en-US" sz="1400" dirty="0" smtClean="0">
                <a:hlinkClick r:id="rId7"/>
              </a:rPr>
              <a:t>www.venture-lab.org</a:t>
            </a:r>
            <a:endParaRPr lang="en-US" sz="1400" dirty="0" smtClean="0"/>
          </a:p>
          <a:p>
            <a:pPr algn="l" rtl="0"/>
            <a:r>
              <a:rPr lang="en-US" sz="1400" dirty="0" smtClean="0"/>
              <a:t>7- </a:t>
            </a:r>
            <a:r>
              <a:rPr lang="en-US" sz="1400" dirty="0" smtClean="0">
                <a:hlinkClick r:id="rId8"/>
              </a:rPr>
              <a:t>www.education.10gen.com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8- </a:t>
            </a:r>
            <a:r>
              <a:rPr lang="en-US" sz="1400" dirty="0" smtClean="0">
                <a:hlinkClick r:id="rId9"/>
              </a:rPr>
              <a:t>www.openhpi.de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9- </a:t>
            </a:r>
            <a:r>
              <a:rPr lang="en-US" sz="1400" dirty="0" smtClean="0">
                <a:hlinkClick r:id="rId10"/>
              </a:rPr>
              <a:t>www.ocw.mit.edu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10- </a:t>
            </a:r>
            <a:r>
              <a:rPr lang="en-US" sz="1400" dirty="0" smtClean="0">
                <a:hlinkClick r:id="rId11"/>
              </a:rPr>
              <a:t>www.khanacademy.org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11- </a:t>
            </a:r>
            <a:r>
              <a:rPr lang="en-US" sz="1400" dirty="0" smtClean="0">
                <a:hlinkClick r:id="rId12"/>
              </a:rPr>
              <a:t>www.oli.cmu.edu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12- </a:t>
            </a:r>
            <a:r>
              <a:rPr lang="en-US" sz="1400" dirty="0" smtClean="0">
                <a:hlinkClick r:id="rId13"/>
              </a:rPr>
              <a:t>www.oyc.yale.edu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13- </a:t>
            </a:r>
            <a:r>
              <a:rPr lang="en-US" sz="1400" dirty="0" smtClean="0">
                <a:hlinkClick r:id="rId14"/>
              </a:rPr>
              <a:t>www.webcast.berkeley.edu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14- </a:t>
            </a:r>
            <a:r>
              <a:rPr lang="en-US" sz="1400" dirty="0" smtClean="0">
                <a:hlinkClick r:id="rId15"/>
              </a:rPr>
              <a:t>www.openclassroom.stanford.edu/MainFolder/HomePage.php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15- </a:t>
            </a:r>
            <a:r>
              <a:rPr lang="en-US" sz="1400" dirty="0" smtClean="0">
                <a:hlinkClick r:id="rId16"/>
              </a:rPr>
              <a:t>www.see.stanford.edu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16- </a:t>
            </a:r>
            <a:r>
              <a:rPr lang="en-US" sz="1400" dirty="0" smtClean="0">
                <a:hlinkClick r:id="rId17"/>
              </a:rPr>
              <a:t>www.ck12.org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17- </a:t>
            </a:r>
            <a:r>
              <a:rPr lang="en-US" sz="1400" dirty="0" smtClean="0">
                <a:hlinkClick r:id="rId18"/>
              </a:rPr>
              <a:t>www.udemy.com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18- </a:t>
            </a:r>
            <a:r>
              <a:rPr lang="en-US" sz="1400" dirty="0" smtClean="0">
                <a:hlinkClick r:id="rId19"/>
              </a:rPr>
              <a:t>www.skillshare.com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19- </a:t>
            </a:r>
            <a:r>
              <a:rPr lang="en-US" sz="1400" dirty="0" smtClean="0">
                <a:hlinkClick r:id="rId20"/>
              </a:rPr>
              <a:t>www.codecademy.com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20- </a:t>
            </a:r>
            <a:r>
              <a:rPr lang="en-US" sz="1400" dirty="0" smtClean="0">
                <a:hlinkClick r:id="rId21"/>
              </a:rPr>
              <a:t>www.p2pu.org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21- </a:t>
            </a:r>
            <a:r>
              <a:rPr lang="en-US" sz="1400" dirty="0" smtClean="0">
                <a:hlinkClick r:id="rId22"/>
              </a:rPr>
              <a:t>www.ed.ted.com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22- </a:t>
            </a:r>
            <a:r>
              <a:rPr lang="en-US" sz="1400" dirty="0" smtClean="0">
                <a:hlinkClick r:id="rId23"/>
              </a:rPr>
              <a:t>www.myopencourses.com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23- </a:t>
            </a:r>
            <a:r>
              <a:rPr lang="en-US" sz="1400" dirty="0" smtClean="0">
                <a:hlinkClick r:id="rId24"/>
              </a:rPr>
              <a:t>www.myopencampus.in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24- </a:t>
            </a:r>
            <a:r>
              <a:rPr lang="en-US" sz="1400" dirty="0" smtClean="0">
                <a:hlinkClick r:id="rId25"/>
              </a:rPr>
              <a:t>www.nptel.iitm.ac.in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25- </a:t>
            </a:r>
            <a:r>
              <a:rPr lang="en-US" sz="1400" dirty="0" smtClean="0">
                <a:hlinkClick r:id="rId26"/>
              </a:rPr>
              <a:t>www.saylor.org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26- </a:t>
            </a:r>
            <a:r>
              <a:rPr lang="en-US" sz="1400" dirty="0" smtClean="0">
                <a:hlinkClick r:id="rId27"/>
              </a:rPr>
              <a:t>www.nalandau.com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27- </a:t>
            </a:r>
            <a:r>
              <a:rPr lang="en-US" sz="1400" dirty="0" smtClean="0">
                <a:hlinkClick r:id="rId28"/>
              </a:rPr>
              <a:t>www.academicearth.org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28- </a:t>
            </a:r>
            <a:r>
              <a:rPr lang="en-US" sz="1400" dirty="0" smtClean="0">
                <a:hlinkClick r:id="rId29"/>
              </a:rPr>
              <a:t>www.youtube.com/education</a:t>
            </a:r>
            <a:endParaRPr lang="en-US" sz="1400" dirty="0" smtClean="0"/>
          </a:p>
          <a:p>
            <a:pPr algn="l" rtl="0"/>
            <a:r>
              <a:rPr lang="en-US" sz="1400" dirty="0" smtClean="0"/>
              <a:t>29- </a:t>
            </a:r>
            <a:r>
              <a:rPr lang="en-US" sz="1400" dirty="0" smtClean="0">
                <a:hlinkClick r:id="rId30"/>
              </a:rPr>
              <a:t>www.learntobe.org</a:t>
            </a:r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30- </a:t>
            </a:r>
            <a:r>
              <a:rPr lang="en-US" sz="1400" dirty="0" smtClean="0">
                <a:hlinkClick r:id="rId31"/>
              </a:rPr>
              <a:t>www.floqq.com</a:t>
            </a:r>
            <a:r>
              <a:rPr lang="en-US" sz="1400" dirty="0" smtClean="0"/>
              <a:t> </a:t>
            </a:r>
            <a:endParaRPr lang="ar-EG" sz="1400" dirty="0"/>
          </a:p>
        </p:txBody>
      </p:sp>
    </p:spTree>
    <p:extLst>
      <p:ext uri="{BB962C8B-B14F-4D97-AF65-F5344CB8AC3E}">
        <p14:creationId xmlns:p14="http://schemas.microsoft.com/office/powerpoint/2010/main" val="40442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856" y="1196752"/>
            <a:ext cx="2979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www.youtube.com/education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165304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https://www.youtube.com/channel/HC-r1FlvvNFs0</a:t>
            </a:r>
            <a:endParaRPr lang="ar-EG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0623" y="620688"/>
            <a:ext cx="1869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hlinkClick r:id="rId3"/>
              </a:rPr>
              <a:t>Education</a:t>
            </a:r>
            <a:endParaRPr lang="en-US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5" t="14837" r="22026" b="65598"/>
          <a:stretch/>
        </p:blipFill>
        <p:spPr bwMode="auto">
          <a:xfrm>
            <a:off x="1100140" y="2287428"/>
            <a:ext cx="7330966" cy="1908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670011"/>
            <a:ext cx="3923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ar-EG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75856" y="3429000"/>
            <a:ext cx="1296144" cy="864096"/>
            <a:chOff x="7579669" y="2636912"/>
            <a:chExt cx="1296144" cy="864096"/>
          </a:xfrm>
        </p:grpSpPr>
        <p:sp>
          <p:nvSpPr>
            <p:cNvPr id="4" name="Rounded Rectangle 3"/>
            <p:cNvSpPr/>
            <p:nvPr/>
          </p:nvSpPr>
          <p:spPr>
            <a:xfrm>
              <a:off x="7579669" y="2636912"/>
              <a:ext cx="1296144" cy="864096"/>
            </a:xfrm>
            <a:prstGeom prst="roundRect">
              <a:avLst/>
            </a:prstGeom>
            <a:solidFill>
              <a:srgbClr val="EE121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5" name="Isosceles Triangle 4"/>
            <p:cNvSpPr/>
            <p:nvPr/>
          </p:nvSpPr>
          <p:spPr>
            <a:xfrm rot="16200000">
              <a:off x="7794358" y="2744924"/>
              <a:ext cx="684076" cy="64807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6" name="Rectangle 5"/>
          <p:cNvSpPr/>
          <p:nvPr/>
        </p:nvSpPr>
        <p:spPr>
          <a:xfrm>
            <a:off x="3832582" y="4077072"/>
            <a:ext cx="5311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Mohamed Nabil</a:t>
            </a:r>
            <a:endParaRPr lang="ar-EG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0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57262" y="2429298"/>
            <a:ext cx="1296144" cy="864096"/>
            <a:chOff x="7579669" y="2636912"/>
            <a:chExt cx="1296144" cy="864096"/>
          </a:xfrm>
        </p:grpSpPr>
        <p:sp>
          <p:nvSpPr>
            <p:cNvPr id="7" name="Rounded Rectangle 6"/>
            <p:cNvSpPr/>
            <p:nvPr/>
          </p:nvSpPr>
          <p:spPr>
            <a:xfrm>
              <a:off x="7579669" y="2636912"/>
              <a:ext cx="1296144" cy="864096"/>
            </a:xfrm>
            <a:prstGeom prst="roundRect">
              <a:avLst/>
            </a:prstGeom>
            <a:solidFill>
              <a:srgbClr val="EE121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7794358" y="2744924"/>
              <a:ext cx="684076" cy="64807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38610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YouTube Partnership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747047"/>
            <a:ext cx="9144000" cy="235579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2051" name="Picture 3" descr="F:\محمد\المكتبة\لوجوهات\google+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84" y="2251108"/>
            <a:ext cx="2715107" cy="134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محمد\المكتبة\لوجوهات\youtube\Movie2-000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01" y="2276872"/>
            <a:ext cx="245376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525344"/>
            <a:ext cx="91439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http://news.bbc.co.uk/hi/arabic/business/newsid_6038000/6038358.stm</a:t>
            </a:r>
            <a:endParaRPr lang="ar-EG" sz="1100" dirty="0">
              <a:solidFill>
                <a:schemeClr val="bg1"/>
              </a:solidFill>
            </a:endParaRPr>
          </a:p>
        </p:txBody>
      </p:sp>
      <p:pic>
        <p:nvPicPr>
          <p:cNvPr id="2053" name="Picture 5" descr="F:\محمد\المكتبة\عروضى\استثمر مهاراتك للربح من اليوتيوب\hnj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19054"/>
            <a:ext cx="2803202" cy="306896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8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9481" y="116632"/>
            <a:ext cx="2073003" cy="64479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1300" b="1" dirty="0" smtClean="0">
                <a:solidFill>
                  <a:schemeClr val="bg1"/>
                </a:solidFill>
                <a:latin typeface="Adobe Caslon Pro" pitchFamily="18" charset="0"/>
              </a:rPr>
              <a:t>؟</a:t>
            </a:r>
            <a:endParaRPr lang="ar-EG" sz="41300" b="1" dirty="0">
              <a:solidFill>
                <a:schemeClr val="bg1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5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" name="Bent Arrow 3071"/>
          <p:cNvSpPr/>
          <p:nvPr/>
        </p:nvSpPr>
        <p:spPr>
          <a:xfrm flipV="1">
            <a:off x="1639499" y="3609020"/>
            <a:ext cx="1800200" cy="936104"/>
          </a:xfrm>
          <a:prstGeom prst="bentArrow">
            <a:avLst>
              <a:gd name="adj1" fmla="val 9737"/>
              <a:gd name="adj2" fmla="val 16860"/>
              <a:gd name="adj3" fmla="val 23982"/>
              <a:gd name="adj4" fmla="val 43750"/>
            </a:avLst>
          </a:prstGeom>
          <a:ln w="63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23071" y="3212976"/>
            <a:ext cx="1355799" cy="4994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500.00000</a:t>
            </a:r>
            <a:endParaRPr lang="ar-EG" dirty="0"/>
          </a:p>
        </p:txBody>
      </p:sp>
      <p:pic>
        <p:nvPicPr>
          <p:cNvPr id="3074" name="Picture 2" descr="F:\محمد\المكتبة\عروضى\استثمر مهاراتك للربح من اليوتيوب\kjhil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96" y="186134"/>
            <a:ext cx="1768408" cy="11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982461" y="486977"/>
            <a:ext cx="1812345" cy="5554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4000" dirty="0" smtClean="0">
                <a:latin typeface="Adobe Arabic" pitchFamily="18" charset="-78"/>
                <a:cs typeface="+mj-cs"/>
              </a:rPr>
              <a:t>Company</a:t>
            </a:r>
            <a:endParaRPr lang="ar-EG" sz="4000" dirty="0">
              <a:latin typeface="Adobe Arabic" pitchFamily="18" charset="-78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95379" y="294109"/>
            <a:ext cx="2074887" cy="1059160"/>
            <a:chOff x="468836" y="1988840"/>
            <a:chExt cx="2074887" cy="1059160"/>
          </a:xfrm>
        </p:grpSpPr>
        <p:sp>
          <p:nvSpPr>
            <p:cNvPr id="6" name="Rounded Rectangle 5"/>
            <p:cNvSpPr/>
            <p:nvPr/>
          </p:nvSpPr>
          <p:spPr>
            <a:xfrm>
              <a:off x="468836" y="1988840"/>
              <a:ext cx="2074887" cy="96186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4" name="Picture 3" descr="F:\محمد\المكتبة\لوجوهات\google+\Untitled-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44" y="2035084"/>
              <a:ext cx="1937843" cy="1012916"/>
            </a:xfrm>
            <a:prstGeom prst="snip2DiagRect">
              <a:avLst/>
            </a:prstGeom>
            <a:noFill/>
            <a:ln w="88900" cap="sq">
              <a:noFill/>
              <a:miter lim="800000"/>
            </a:ln>
            <a:effectLst/>
          </p:spPr>
        </p:pic>
      </p:grpSp>
      <p:grpSp>
        <p:nvGrpSpPr>
          <p:cNvPr id="7" name="Group 6"/>
          <p:cNvGrpSpPr/>
          <p:nvPr/>
        </p:nvGrpSpPr>
        <p:grpSpPr>
          <a:xfrm>
            <a:off x="484211" y="348678"/>
            <a:ext cx="1254548" cy="843754"/>
            <a:chOff x="7579669" y="2636913"/>
            <a:chExt cx="1296144" cy="864096"/>
          </a:xfrm>
        </p:grpSpPr>
        <p:sp>
          <p:nvSpPr>
            <p:cNvPr id="8" name="Rounded Rectangle 7"/>
            <p:cNvSpPr/>
            <p:nvPr/>
          </p:nvSpPr>
          <p:spPr>
            <a:xfrm>
              <a:off x="7579669" y="2636913"/>
              <a:ext cx="1296144" cy="864096"/>
            </a:xfrm>
            <a:prstGeom prst="roundRect">
              <a:avLst/>
            </a:prstGeom>
            <a:solidFill>
              <a:srgbClr val="EE121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/>
              <a:endParaRPr lang="ar-EG"/>
            </a:p>
          </p:txBody>
        </p:sp>
        <p:sp>
          <p:nvSpPr>
            <p:cNvPr id="9" name="Isosceles Triangle 8"/>
            <p:cNvSpPr/>
            <p:nvPr/>
          </p:nvSpPr>
          <p:spPr>
            <a:xfrm rot="16200000">
              <a:off x="7794358" y="2744924"/>
              <a:ext cx="684076" cy="64807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/>
              <a:endParaRPr lang="ar-EG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4812" y="1325048"/>
            <a:ext cx="1254548" cy="740975"/>
            <a:chOff x="7579669" y="2636913"/>
            <a:chExt cx="1296144" cy="864096"/>
          </a:xfrm>
        </p:grpSpPr>
        <p:sp>
          <p:nvSpPr>
            <p:cNvPr id="12" name="Rounded Rectangle 11"/>
            <p:cNvSpPr/>
            <p:nvPr/>
          </p:nvSpPr>
          <p:spPr>
            <a:xfrm>
              <a:off x="7579669" y="2636913"/>
              <a:ext cx="1296144" cy="864096"/>
            </a:xfrm>
            <a:prstGeom prst="roundRect">
              <a:avLst/>
            </a:prstGeom>
            <a:solidFill>
              <a:srgbClr val="EE121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/>
              <a:endParaRPr lang="ar-EG"/>
            </a:p>
          </p:txBody>
        </p:sp>
        <p:sp>
          <p:nvSpPr>
            <p:cNvPr id="13" name="Isosceles Triangle 12"/>
            <p:cNvSpPr/>
            <p:nvPr/>
          </p:nvSpPr>
          <p:spPr>
            <a:xfrm rot="16200000">
              <a:off x="7794358" y="2744924"/>
              <a:ext cx="684076" cy="64807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/>
              <a:endParaRPr lang="ar-EG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14276" y="2312876"/>
            <a:ext cx="1254548" cy="724725"/>
            <a:chOff x="7579669" y="2636913"/>
            <a:chExt cx="1296144" cy="864096"/>
          </a:xfrm>
        </p:grpSpPr>
        <p:sp>
          <p:nvSpPr>
            <p:cNvPr id="15" name="Rounded Rectangle 14"/>
            <p:cNvSpPr/>
            <p:nvPr/>
          </p:nvSpPr>
          <p:spPr>
            <a:xfrm>
              <a:off x="7579669" y="2636913"/>
              <a:ext cx="1296144" cy="864096"/>
            </a:xfrm>
            <a:prstGeom prst="roundRect">
              <a:avLst/>
            </a:prstGeom>
            <a:solidFill>
              <a:srgbClr val="EE121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/>
              <a:endParaRPr lang="ar-EG"/>
            </a:p>
          </p:txBody>
        </p:sp>
        <p:sp>
          <p:nvSpPr>
            <p:cNvPr id="16" name="Isosceles Triangle 15"/>
            <p:cNvSpPr/>
            <p:nvPr/>
          </p:nvSpPr>
          <p:spPr>
            <a:xfrm rot="16200000">
              <a:off x="7794358" y="2744924"/>
              <a:ext cx="684076" cy="64807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/>
              <a:endParaRPr lang="ar-EG"/>
            </a:p>
          </p:txBody>
        </p:sp>
      </p:grpSp>
      <p:cxnSp>
        <p:nvCxnSpPr>
          <p:cNvPr id="21" name="Straight Arrow Connector 20"/>
          <p:cNvCxnSpPr>
            <a:stCxn id="6" idx="1"/>
            <a:endCxn id="8" idx="3"/>
          </p:cNvCxnSpPr>
          <p:nvPr/>
        </p:nvCxnSpPr>
        <p:spPr>
          <a:xfrm flipH="1" flipV="1">
            <a:off x="1738759" y="770555"/>
            <a:ext cx="1456620" cy="448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1"/>
            <a:endCxn id="15" idx="3"/>
          </p:cNvCxnSpPr>
          <p:nvPr/>
        </p:nvCxnSpPr>
        <p:spPr>
          <a:xfrm flipH="1">
            <a:off x="2668824" y="775043"/>
            <a:ext cx="526555" cy="1900196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1"/>
            <a:endCxn id="12" idx="3"/>
          </p:cNvCxnSpPr>
          <p:nvPr/>
        </p:nvCxnSpPr>
        <p:spPr>
          <a:xfrm flipH="1">
            <a:off x="2099360" y="775043"/>
            <a:ext cx="1096019" cy="92049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075" name="Picture 3" descr="F:\محمد\المكتبة\عروضى\استثمر مهاراتك للربح من اليوتيوب\money-ba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79" y="3240782"/>
            <a:ext cx="1948016" cy="19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175650" y="569318"/>
            <a:ext cx="412155" cy="347920"/>
          </a:xfrm>
          <a:prstGeom prst="roundRect">
            <a:avLst/>
          </a:prstGeom>
          <a:ln w="31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 smtClean="0"/>
              <a:t>AD</a:t>
            </a:r>
            <a:endParaRPr lang="ar-EG" sz="1200" dirty="0"/>
          </a:p>
        </p:txBody>
      </p:sp>
      <p:sp>
        <p:nvSpPr>
          <p:cNvPr id="36" name="Rounded Rectangle 35"/>
          <p:cNvSpPr/>
          <p:nvPr/>
        </p:nvSpPr>
        <p:spPr>
          <a:xfrm>
            <a:off x="496846" y="1551181"/>
            <a:ext cx="412155" cy="347920"/>
          </a:xfrm>
          <a:prstGeom prst="roundRect">
            <a:avLst/>
          </a:prstGeom>
          <a:ln w="31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 smtClean="0"/>
              <a:t>AD</a:t>
            </a:r>
            <a:endParaRPr lang="ar-EG" sz="1200" dirty="0"/>
          </a:p>
        </p:txBody>
      </p:sp>
      <p:sp>
        <p:nvSpPr>
          <p:cNvPr id="37" name="Rounded Rectangle 36"/>
          <p:cNvSpPr/>
          <p:nvPr/>
        </p:nvSpPr>
        <p:spPr>
          <a:xfrm>
            <a:off x="1059607" y="2414827"/>
            <a:ext cx="412155" cy="347920"/>
          </a:xfrm>
          <a:prstGeom prst="roundRect">
            <a:avLst/>
          </a:prstGeom>
          <a:ln w="31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 smtClean="0"/>
              <a:t>AD</a:t>
            </a:r>
            <a:endParaRPr lang="ar-EG" sz="1200" dirty="0"/>
          </a:p>
        </p:txBody>
      </p:sp>
      <p:pic>
        <p:nvPicPr>
          <p:cNvPr id="3076" name="Picture 4" descr="F:\محمد\المكتبة\عروضى\استثمر مهاراتك للربح من اليوتيوب\1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66" y="1725141"/>
            <a:ext cx="4353467" cy="44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60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" grpId="0" animBg="1"/>
      <p:bldP spid="18" grpId="0" animBg="1"/>
      <p:bldP spid="2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6490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Tutorials</a:t>
            </a:r>
            <a:endParaRPr lang="ar-EG" sz="8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9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محمد\المكتبة\عروضى\استثمر مهاراتك للربح من اليوتيوب\2014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670"/>
            <a:ext cx="8712968" cy="645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2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محمد\المكتبة\عروضى\استثمر مهاراتك للربح من اليوتيوب\46392_383850745039762_2429425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524699" cy="362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89" y="5229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تقديم برنامج</a:t>
            </a:r>
            <a:endParaRPr lang="ar-EG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75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ohamed\Downloads\RLL_BMW_Z4_GTE_56\1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2" b="14725"/>
          <a:stretch/>
        </p:blipFill>
        <p:spPr bwMode="auto">
          <a:xfrm>
            <a:off x="90567" y="116632"/>
            <a:ext cx="9007168" cy="326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صور\زهرة ربيع سوداء وبيضاء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5" r="25633"/>
          <a:stretch/>
        </p:blipFill>
        <p:spPr bwMode="auto">
          <a:xfrm>
            <a:off x="6084168" y="3470521"/>
            <a:ext cx="3013567" cy="330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صور\tumblr_lk533g7cDA1qi3jkro1_500_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8" y="3470519"/>
            <a:ext cx="3968581" cy="330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11960" y="3541595"/>
            <a:ext cx="1800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برامج</a:t>
            </a:r>
          </a:p>
          <a:p>
            <a:pPr algn="ctr"/>
            <a:r>
              <a:rPr lang="ar-EG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</a:t>
            </a:r>
          </a:p>
          <a:p>
            <a:pPr algn="ctr"/>
            <a:r>
              <a:rPr lang="ar-EG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اشياء</a:t>
            </a:r>
            <a:endParaRPr lang="ar-EG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1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4135735"/>
            <a:ext cx="2208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Origami</a:t>
            </a:r>
            <a:endParaRPr lang="ar-EG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6396" y="638132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http://www.smscs.com/photo/origami_images/5.html#.UljN-VP33cs</a:t>
            </a:r>
            <a:endParaRPr lang="ar-EG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96" y="6073551"/>
            <a:ext cx="91276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http://collegelifediy.com/2011/07/28/diy-origami-cranes/</a:t>
            </a:r>
            <a:endParaRPr lang="ar-EG" sz="1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F:\محمد\المكتبة\عروضى\استثمر مهاراتك للربح من اليوتيوب\cranebra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20" y="1268760"/>
            <a:ext cx="345638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محمد\المكتبة\عروضى\استثمر مهاراتك للربح من اليوتيوب\tumblr_lnvfgpYJ0P1qhsvm4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665" y="123825"/>
            <a:ext cx="3789674" cy="55374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60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محمد\المكتبة\عروضى\استثمر مهاراتك للربح من اليوتيوب\461810_368990533121492_75040530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0" y="764704"/>
            <a:ext cx="898659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F:\my film animation\رواد الحضارة\مسلسل رواد الحضارة\الشخصيات\بنوته2-000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403"/>
            <a:ext cx="3541686" cy="619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صور\كيلوا\14504504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3"/>
            <a:ext cx="4444473" cy="663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1720" y="3431627"/>
            <a:ext cx="35342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  <a:endParaRPr lang="ar-EG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3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48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249</Words>
  <Application>Microsoft Office PowerPoint</Application>
  <PresentationFormat>On-screen Show (4:3)</PresentationFormat>
  <Paragraphs>84</Paragraphs>
  <Slides>22</Slides>
  <Notes>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استثمر مهاراتك للربح من اليوتيوب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</dc:creator>
  <cp:lastModifiedBy>mohamed</cp:lastModifiedBy>
  <cp:revision>52</cp:revision>
  <dcterms:created xsi:type="dcterms:W3CDTF">2013-10-12T00:23:59Z</dcterms:created>
  <dcterms:modified xsi:type="dcterms:W3CDTF">2013-10-13T12:49:03Z</dcterms:modified>
</cp:coreProperties>
</file>