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71" r:id="rId4"/>
    <p:sldId id="257" r:id="rId5"/>
    <p:sldId id="262" r:id="rId6"/>
    <p:sldId id="266" r:id="rId7"/>
    <p:sldId id="267" r:id="rId8"/>
    <p:sldId id="258" r:id="rId9"/>
    <p:sldId id="272" r:id="rId10"/>
    <p:sldId id="261" r:id="rId11"/>
    <p:sldId id="259" r:id="rId12"/>
    <p:sldId id="273" r:id="rId13"/>
    <p:sldId id="274" r:id="rId14"/>
    <p:sldId id="275" r:id="rId15"/>
    <p:sldId id="263" r:id="rId16"/>
    <p:sldId id="268" r:id="rId17"/>
    <p:sldId id="269" r:id="rId18"/>
    <p:sldId id="270" r:id="rId19"/>
    <p:sldId id="276" r:id="rId20"/>
    <p:sldId id="277" r:id="rId21"/>
    <p:sldId id="26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1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286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f.org/external/arabic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962400"/>
            <a:ext cx="5637010" cy="1828800"/>
          </a:xfrm>
        </p:spPr>
        <p:txBody>
          <a:bodyPr>
            <a:noAutofit/>
          </a:bodyPr>
          <a:lstStyle/>
          <a:p>
            <a:pPr algn="ctr"/>
            <a:r>
              <a:rPr lang="ar-EG" sz="2800" dirty="0" smtClean="0"/>
              <a:t>اعداد و تقديم :- </a:t>
            </a:r>
          </a:p>
          <a:p>
            <a:pPr algn="ctr"/>
            <a:r>
              <a:rPr lang="ar-EG" sz="2800" dirty="0" smtClean="0"/>
              <a:t>محمد أيمن</a:t>
            </a:r>
          </a:p>
          <a:p>
            <a:pPr algn="ctr"/>
            <a:r>
              <a:rPr lang="ar-EG" sz="2800" dirty="0" smtClean="0"/>
              <a:t>و</a:t>
            </a:r>
          </a:p>
          <a:p>
            <a:pPr algn="ctr"/>
            <a:r>
              <a:rPr lang="ar-EG" sz="2800" dirty="0" smtClean="0"/>
              <a:t>اميره عصام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066800"/>
            <a:ext cx="7175351" cy="1793167"/>
          </a:xfrm>
        </p:spPr>
        <p:txBody>
          <a:bodyPr/>
          <a:lstStyle/>
          <a:p>
            <a:pPr algn="r"/>
            <a:r>
              <a:rPr lang="ar-EG" dirty="0" smtClean="0"/>
              <a:t>صندوق النقد الدولى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08504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المقر الرئيسى 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457200"/>
            <a:ext cx="4769373" cy="3777343"/>
          </a:xfrm>
        </p:spPr>
      </p:pic>
    </p:spTree>
    <p:extLst>
      <p:ext uri="{BB962C8B-B14F-4D97-AF65-F5344CB8AC3E}">
        <p14:creationId xmlns:p14="http://schemas.microsoft.com/office/powerpoint/2010/main" val="249746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457200"/>
            <a:ext cx="6400800" cy="5257800"/>
          </a:xfrm>
        </p:spPr>
        <p:txBody>
          <a:bodyPr>
            <a:noAutofit/>
          </a:bodyPr>
          <a:lstStyle/>
          <a:p>
            <a:pPr algn="ctr"/>
            <a:r>
              <a:rPr lang="ar-EG" sz="8800" dirty="0" smtClean="0"/>
              <a:t>التطور التاريخى لصندوق النقد الدولى </a:t>
            </a:r>
            <a:endParaRPr lang="ar-EG" sz="8800" dirty="0"/>
          </a:p>
        </p:txBody>
      </p:sp>
    </p:spTree>
    <p:extLst>
      <p:ext uri="{BB962C8B-B14F-4D97-AF65-F5344CB8AC3E}">
        <p14:creationId xmlns:p14="http://schemas.microsoft.com/office/powerpoint/2010/main" val="391720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0"/>
            <a:ext cx="6512511" cy="1143000"/>
          </a:xfrm>
        </p:spPr>
        <p:txBody>
          <a:bodyPr/>
          <a:lstStyle/>
          <a:p>
            <a:pPr algn="ctr"/>
            <a:r>
              <a:rPr lang="ar-EG" sz="3600" dirty="0" smtClean="0"/>
              <a:t>البنك الدولى للانشاء و التعمير</a:t>
            </a:r>
            <a:endParaRPr lang="ar-EG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8760"/>
            <a:ext cx="9144000" cy="5029200"/>
          </a:xfrm>
        </p:spPr>
      </p:pic>
    </p:spTree>
    <p:extLst>
      <p:ext uri="{BB962C8B-B14F-4D97-AF65-F5344CB8AC3E}">
        <p14:creationId xmlns:p14="http://schemas.microsoft.com/office/powerpoint/2010/main" val="388913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907704" y="404664"/>
            <a:ext cx="4896600" cy="1143818"/>
          </a:xfrm>
        </p:spPr>
        <p:txBody>
          <a:bodyPr/>
          <a:lstStyle/>
          <a:p>
            <a:r>
              <a:rPr lang="ar-EG" sz="3600" dirty="0" smtClean="0"/>
              <a:t>منظمه التجاره العالميه </a:t>
            </a:r>
            <a:endParaRPr lang="ar-EG" sz="3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25513"/>
            <a:ext cx="4503738" cy="2814835"/>
          </a:xfrm>
        </p:spPr>
      </p:pic>
      <p:pic>
        <p:nvPicPr>
          <p:cNvPr id="11" name="Content Placeholder 10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024" y="1691887"/>
            <a:ext cx="4498975" cy="2899339"/>
          </a:xfrm>
        </p:spPr>
      </p:pic>
    </p:spTree>
    <p:extLst>
      <p:ext uri="{BB962C8B-B14F-4D97-AF65-F5344CB8AC3E}">
        <p14:creationId xmlns:p14="http://schemas.microsoft.com/office/powerpoint/2010/main" val="311888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2400"/>
            <a:ext cx="7543800" cy="6469343"/>
          </a:xfrm>
        </p:spPr>
      </p:pic>
    </p:spTree>
    <p:extLst>
      <p:ext uri="{BB962C8B-B14F-4D97-AF65-F5344CB8AC3E}">
        <p14:creationId xmlns:p14="http://schemas.microsoft.com/office/powerpoint/2010/main" val="226530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6629400"/>
            <a:ext cx="152400" cy="228600"/>
          </a:xfrm>
        </p:spPr>
        <p:txBody>
          <a:bodyPr>
            <a:normAutofit fontScale="32500" lnSpcReduction="20000"/>
          </a:bodyPr>
          <a:lstStyle/>
          <a:p>
            <a:pPr algn="r"/>
            <a:endParaRPr lang="ar-EG" sz="32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82880" indent="0" algn="ctr">
              <a:buNone/>
            </a:pP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>سياسه صندوق النقد الدولى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33235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sz="4800" dirty="0" smtClean="0"/>
              <a:t>علاقه </a:t>
            </a:r>
            <a:r>
              <a:rPr lang="ar-EG" sz="4800" dirty="0"/>
              <a:t>الصندوق بمصر و الدول الناميه </a:t>
            </a:r>
            <a:br>
              <a:rPr lang="ar-EG" sz="4800" dirty="0"/>
            </a:b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0"/>
            <a:ext cx="6248400" cy="3795415"/>
          </a:xfrm>
        </p:spPr>
      </p:pic>
    </p:spTree>
    <p:extLst>
      <p:ext uri="{BB962C8B-B14F-4D97-AF65-F5344CB8AC3E}">
        <p14:creationId xmlns:p14="http://schemas.microsoft.com/office/powerpoint/2010/main" val="343247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quarter" idx="13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2" t="315" r="-178"/>
          <a:stretch/>
        </p:blipFill>
        <p:spPr>
          <a:xfrm>
            <a:off x="533400" y="914400"/>
            <a:ext cx="8209261" cy="4602162"/>
          </a:xfrm>
        </p:spPr>
      </p:pic>
    </p:spTree>
    <p:extLst>
      <p:ext uri="{BB962C8B-B14F-4D97-AF65-F5344CB8AC3E}">
        <p14:creationId xmlns:p14="http://schemas.microsoft.com/office/powerpoint/2010/main" val="220034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143000"/>
            <a:ext cx="7995108" cy="4495800"/>
          </a:xfrm>
        </p:spPr>
      </p:pic>
    </p:spTree>
    <p:extLst>
      <p:ext uri="{BB962C8B-B14F-4D97-AF65-F5344CB8AC3E}">
        <p14:creationId xmlns:p14="http://schemas.microsoft.com/office/powerpoint/2010/main" val="19499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5966666" cy="1051746"/>
          </a:xfrm>
        </p:spPr>
        <p:txBody>
          <a:bodyPr/>
          <a:lstStyle/>
          <a:p>
            <a:r>
              <a:rPr lang="ar-EG" dirty="0" smtClean="0"/>
              <a:t>المراجع :-</a:t>
            </a:r>
            <a:endParaRPr lang="ar-E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514600"/>
            <a:ext cx="7646894" cy="3352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ar-EG" sz="3600" dirty="0" smtClean="0"/>
              <a:t>كتاب اقتصاديات الدول الناميه لدكتور محمد عمر حماد (دكتور بكليه تجاره )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3600" dirty="0">
                <a:hlinkClick r:id="rId2"/>
              </a:rPr>
              <a:t>http://www.imf.org/external/arabic</a:t>
            </a:r>
            <a:r>
              <a:rPr lang="en-US" sz="3600" dirty="0" smtClean="0">
                <a:hlinkClick r:id="rId2"/>
              </a:rPr>
              <a:t>/</a:t>
            </a:r>
            <a:endParaRPr lang="ar-EG" sz="3600" dirty="0" smtClean="0"/>
          </a:p>
          <a:p>
            <a:pPr marL="457200" indent="-457200">
              <a:buFont typeface="+mj-lt"/>
              <a:buAutoNum type="arabicParenR"/>
            </a:pPr>
            <a:endParaRPr lang="ar-EG" sz="3600" dirty="0" smtClean="0"/>
          </a:p>
        </p:txBody>
      </p:sp>
    </p:spTree>
    <p:extLst>
      <p:ext uri="{BB962C8B-B14F-4D97-AF65-F5344CB8AC3E}">
        <p14:creationId xmlns:p14="http://schemas.microsoft.com/office/powerpoint/2010/main" val="408139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057400" y="2667000"/>
            <a:ext cx="6400800" cy="3474720"/>
          </a:xfrm>
        </p:spPr>
        <p:txBody>
          <a:bodyPr>
            <a:normAutofit/>
          </a:bodyPr>
          <a:lstStyle/>
          <a:p>
            <a:pPr algn="ctr"/>
            <a:endParaRPr lang="ar-EG" sz="9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52400"/>
            <a:ext cx="74676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79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4" name="Content Placeholder 3" descr="Thank-you.jpg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-1" y="0"/>
            <a:ext cx="9144001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447800" y="3352800"/>
            <a:ext cx="5637010" cy="3505200"/>
          </a:xfrm>
        </p:spPr>
        <p:txBody>
          <a:bodyPr>
            <a:noAutofit/>
          </a:bodyPr>
          <a:lstStyle/>
          <a:p>
            <a:pPr algn="r"/>
            <a:r>
              <a:rPr lang="ar-EG" sz="4400" dirty="0" smtClean="0"/>
              <a:t>اعداد / محمد أيمن</a:t>
            </a:r>
          </a:p>
          <a:p>
            <a:pPr algn="r"/>
            <a:r>
              <a:rPr lang="ar-EG" sz="4400" dirty="0" smtClean="0"/>
              <a:t>و </a:t>
            </a:r>
          </a:p>
          <a:p>
            <a:pPr algn="r"/>
            <a:r>
              <a:rPr lang="ar-EG" sz="4400" dirty="0" smtClean="0"/>
              <a:t>اميرة عصام </a:t>
            </a:r>
            <a:endParaRPr lang="ar-EG" sz="44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175351" cy="1793167"/>
          </a:xfrm>
        </p:spPr>
        <p:txBody>
          <a:bodyPr/>
          <a:lstStyle/>
          <a:p>
            <a:pPr algn="ctr"/>
            <a:r>
              <a:rPr lang="ar-EG" sz="8000" dirty="0" smtClean="0"/>
              <a:t>شكرا لحضوركم </a:t>
            </a:r>
            <a:br>
              <a:rPr lang="ar-EG" sz="8000" dirty="0" smtClean="0"/>
            </a:br>
            <a:endParaRPr lang="ar-EG" sz="8000" dirty="0"/>
          </a:p>
        </p:txBody>
      </p:sp>
    </p:spTree>
    <p:extLst>
      <p:ext uri="{BB962C8B-B14F-4D97-AF65-F5344CB8AC3E}">
        <p14:creationId xmlns:p14="http://schemas.microsoft.com/office/powerpoint/2010/main" val="24717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5715000"/>
            <a:ext cx="5637010" cy="882119"/>
          </a:xfrm>
        </p:spPr>
        <p:txBody>
          <a:bodyPr/>
          <a:lstStyle/>
          <a:p>
            <a:endParaRPr lang="ar-EG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2401" y="152400"/>
            <a:ext cx="8991600" cy="6400800"/>
          </a:xfrm>
        </p:spPr>
        <p:txBody>
          <a:bodyPr/>
          <a:lstStyle/>
          <a:p>
            <a:pPr algn="r"/>
            <a:r>
              <a:rPr lang="ar-EG" sz="4000" dirty="0" smtClean="0">
                <a:solidFill>
                  <a:srgbClr val="000000"/>
                </a:solidFill>
              </a:rPr>
              <a:t>الفهرس :-</a:t>
            </a:r>
            <a:r>
              <a:rPr lang="ar-EG" sz="4000" dirty="0" smtClean="0"/>
              <a:t/>
            </a:r>
            <a:br>
              <a:rPr lang="ar-EG" sz="4000" dirty="0" smtClean="0"/>
            </a:br>
            <a:r>
              <a:rPr lang="ar-EG" sz="4000" dirty="0" smtClean="0">
                <a:solidFill>
                  <a:schemeClr val="accent1"/>
                </a:solidFill>
              </a:rPr>
              <a:t>1-نشأة صندوق النقد الدولى </a:t>
            </a:r>
            <a:br>
              <a:rPr lang="ar-EG" sz="4000" dirty="0" smtClean="0">
                <a:solidFill>
                  <a:schemeClr val="accent1"/>
                </a:solidFill>
              </a:rPr>
            </a:br>
            <a:r>
              <a:rPr lang="ar-EG" sz="4000" dirty="0" smtClean="0">
                <a:solidFill>
                  <a:schemeClr val="accent1"/>
                </a:solidFill>
              </a:rPr>
              <a:t>2-المكان الجغرافى لصندوق النقد الدولى </a:t>
            </a:r>
            <a:br>
              <a:rPr lang="ar-EG" sz="4000" dirty="0" smtClean="0">
                <a:solidFill>
                  <a:schemeClr val="accent1"/>
                </a:solidFill>
              </a:rPr>
            </a:br>
            <a:r>
              <a:rPr lang="ar-EG" sz="4000" dirty="0" smtClean="0">
                <a:solidFill>
                  <a:schemeClr val="accent1"/>
                </a:solidFill>
              </a:rPr>
              <a:t>3-التطور التاريخى لصندوق النقد الدولى </a:t>
            </a:r>
            <a:br>
              <a:rPr lang="ar-EG" sz="4000" dirty="0" smtClean="0">
                <a:solidFill>
                  <a:schemeClr val="accent1"/>
                </a:solidFill>
              </a:rPr>
            </a:br>
            <a:r>
              <a:rPr lang="ar-EG" sz="4000" dirty="0" smtClean="0">
                <a:solidFill>
                  <a:schemeClr val="accent1"/>
                </a:solidFill>
              </a:rPr>
              <a:t>4-سياسه الصندوق للاقتراض</a:t>
            </a:r>
            <a:br>
              <a:rPr lang="ar-EG" sz="4000" dirty="0" smtClean="0">
                <a:solidFill>
                  <a:schemeClr val="accent1"/>
                </a:solidFill>
              </a:rPr>
            </a:br>
            <a:r>
              <a:rPr lang="ar-EG" sz="4000" dirty="0" smtClean="0">
                <a:solidFill>
                  <a:schemeClr val="accent1"/>
                </a:solidFill>
              </a:rPr>
              <a:t>5-علاقه الصندوق بمصر و الدول الناميه </a:t>
            </a:r>
            <a:endParaRPr lang="ar-EG" sz="4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82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algn="ctr"/>
            <a:r>
              <a:rPr lang="ar-EG" sz="8800" dirty="0" smtClean="0"/>
              <a:t>نشأة صندوق النقد الدولى </a:t>
            </a:r>
            <a:endParaRPr lang="ar-EG" sz="8800" dirty="0"/>
          </a:p>
        </p:txBody>
      </p:sp>
    </p:spTree>
    <p:extLst>
      <p:ext uri="{BB962C8B-B14F-4D97-AF65-F5344CB8AC3E}">
        <p14:creationId xmlns:p14="http://schemas.microsoft.com/office/powerpoint/2010/main" val="49927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327751" cy="6248400"/>
          </a:xfrm>
        </p:spPr>
        <p:txBody>
          <a:bodyPr/>
          <a:lstStyle/>
          <a:p>
            <a:pPr algn="r"/>
            <a:r>
              <a:rPr lang="ar-EG" sz="3200" dirty="0" smtClean="0"/>
              <a:t>أولا :- الحرب العالميه الثانيه</a:t>
            </a:r>
            <a:br>
              <a:rPr lang="ar-EG" sz="3200" dirty="0" smtClean="0"/>
            </a:br>
            <a:r>
              <a:rPr lang="ar-EG" sz="3200" dirty="0" smtClean="0"/>
              <a:t>ثانيا :- توابع الحرب العالميه الثانيه </a:t>
            </a:r>
            <a:br>
              <a:rPr lang="ar-EG" sz="3200" dirty="0" smtClean="0"/>
            </a:br>
            <a:r>
              <a:rPr lang="ar-EG" sz="3200" dirty="0" smtClean="0"/>
              <a:t>ثالثا :- الكساد العالمى </a:t>
            </a:r>
            <a:br>
              <a:rPr lang="ar-EG" sz="3200" dirty="0" smtClean="0"/>
            </a:br>
            <a:r>
              <a:rPr lang="ar-EG" sz="3200" dirty="0" smtClean="0"/>
              <a:t>رابعا :- الرحى الثلاثه </a:t>
            </a:r>
            <a:br>
              <a:rPr lang="ar-EG" sz="3200" dirty="0" smtClean="0"/>
            </a:br>
            <a:r>
              <a:rPr lang="ar-EG" sz="3200" dirty="0" smtClean="0"/>
              <a:t>خامسا :- مكونات صندوق النقد الدولى </a:t>
            </a:r>
            <a:br>
              <a:rPr lang="ar-EG" sz="3200" dirty="0" smtClean="0"/>
            </a:br>
            <a:r>
              <a:rPr lang="ar-EG" sz="3200" dirty="0" smtClean="0"/>
              <a:t>سادسا :- الموارد الماليه للصندوق </a:t>
            </a:r>
            <a:br>
              <a:rPr lang="ar-EG" sz="3200" dirty="0" smtClean="0"/>
            </a:br>
            <a:r>
              <a:rPr lang="ar-EG" sz="3200" dirty="0" smtClean="0"/>
              <a:t>سابعا :- لماذا تقترض الدول من صندوق النقد الدولى ؟</a:t>
            </a:r>
            <a:br>
              <a:rPr lang="ar-EG" sz="3200" dirty="0" smtClean="0"/>
            </a:br>
            <a:r>
              <a:rPr lang="ar-EG" sz="3200" dirty="0" smtClean="0"/>
              <a:t/>
            </a:r>
            <a:br>
              <a:rPr lang="ar-EG" sz="3200" dirty="0" smtClean="0"/>
            </a:b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25730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4" y="152400"/>
            <a:ext cx="9144000" cy="6324600"/>
          </a:xfrm>
        </p:spPr>
      </p:pic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56063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  <p:extLst>
      <p:ext uri="{BB962C8B-B14F-4D97-AF65-F5344CB8AC3E}">
        <p14:creationId xmlns:p14="http://schemas.microsoft.com/office/powerpoint/2010/main" val="198969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ar-EG" sz="8800" dirty="0" smtClean="0"/>
              <a:t>المكان الجغرافى لصندوق النقد الدولى </a:t>
            </a:r>
            <a:endParaRPr lang="ar-EG" sz="8800" dirty="0"/>
          </a:p>
        </p:txBody>
      </p:sp>
    </p:spTree>
    <p:extLst>
      <p:ext uri="{BB962C8B-B14F-4D97-AF65-F5344CB8AC3E}">
        <p14:creationId xmlns:p14="http://schemas.microsoft.com/office/powerpoint/2010/main" val="41230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"/>
            <a:ext cx="7355253" cy="5509754"/>
          </a:xfrm>
        </p:spPr>
      </p:pic>
    </p:spTree>
    <p:extLst>
      <p:ext uri="{BB962C8B-B14F-4D97-AF65-F5344CB8AC3E}">
        <p14:creationId xmlns:p14="http://schemas.microsoft.com/office/powerpoint/2010/main" val="156089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167</TotalTime>
  <Words>77</Words>
  <Application>Microsoft Office PowerPoint</Application>
  <PresentationFormat>On-screen Show (4:3)</PresentationFormat>
  <Paragraphs>22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Slipstream</vt:lpstr>
      <vt:lpstr>صندوق النقد الدولى </vt:lpstr>
      <vt:lpstr>PowerPoint Presentation</vt:lpstr>
      <vt:lpstr>الفهرس :- 1-نشأة صندوق النقد الدولى  2-المكان الجغرافى لصندوق النقد الدولى  3-التطور التاريخى لصندوق النقد الدولى  4-سياسه الصندوق للاقتراض 5-علاقه الصندوق بمصر و الدول الناميه </vt:lpstr>
      <vt:lpstr>PowerPoint Presentation</vt:lpstr>
      <vt:lpstr>أولا :- الحرب العالميه الثانيه ثانيا :- توابع الحرب العالميه الثانيه  ثالثا :- الكساد العالمى  رابعا :- الرحى الثلاثه  خامسا :- مكونات صندوق النقد الدولى  سادسا :- الموارد الماليه للصندوق  سابعا :- لماذا تقترض الدول من صندوق النقد الدولى ؟  </vt:lpstr>
      <vt:lpstr>PowerPoint Presentation</vt:lpstr>
      <vt:lpstr>PowerPoint Presentation</vt:lpstr>
      <vt:lpstr>PowerPoint Presentation</vt:lpstr>
      <vt:lpstr>PowerPoint Presentation</vt:lpstr>
      <vt:lpstr>المقر الرئيسى </vt:lpstr>
      <vt:lpstr>PowerPoint Presentation</vt:lpstr>
      <vt:lpstr>البنك الدولى للانشاء و التعمير</vt:lpstr>
      <vt:lpstr>PowerPoint Presentation</vt:lpstr>
      <vt:lpstr>PowerPoint Presentation</vt:lpstr>
      <vt:lpstr>   سياسه صندوق النقد الدولى </vt:lpstr>
      <vt:lpstr>علاقه الصندوق بمصر و الدول الناميه  </vt:lpstr>
      <vt:lpstr>PowerPoint Presentation</vt:lpstr>
      <vt:lpstr>PowerPoint Presentation</vt:lpstr>
      <vt:lpstr>المراجع :-</vt:lpstr>
      <vt:lpstr>PowerPoint Presentation</vt:lpstr>
      <vt:lpstr>شكرا لحضوركم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صندوق النقد الدولى</dc:title>
  <dc:creator>FUJITSU</dc:creator>
  <cp:lastModifiedBy>FUJITSU</cp:lastModifiedBy>
  <cp:revision>19</cp:revision>
  <dcterms:created xsi:type="dcterms:W3CDTF">2006-08-16T00:00:00Z</dcterms:created>
  <dcterms:modified xsi:type="dcterms:W3CDTF">2013-11-17T10:11:38Z</dcterms:modified>
</cp:coreProperties>
</file>