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5"/>
  </p:notesMasterIdLst>
  <p:sldIdLst>
    <p:sldId id="256" r:id="rId2"/>
    <p:sldId id="291" r:id="rId3"/>
    <p:sldId id="282" r:id="rId4"/>
    <p:sldId id="299" r:id="rId5"/>
    <p:sldId id="286" r:id="rId6"/>
    <p:sldId id="293" r:id="rId7"/>
    <p:sldId id="289" r:id="rId8"/>
    <p:sldId id="284" r:id="rId9"/>
    <p:sldId id="263" r:id="rId10"/>
    <p:sldId id="278" r:id="rId11"/>
    <p:sldId id="281" r:id="rId12"/>
    <p:sldId id="264" r:id="rId13"/>
    <p:sldId id="268" r:id="rId14"/>
    <p:sldId id="265" r:id="rId15"/>
    <p:sldId id="266" r:id="rId16"/>
    <p:sldId id="269" r:id="rId17"/>
    <p:sldId id="270" r:id="rId18"/>
    <p:sldId id="271" r:id="rId19"/>
    <p:sldId id="294" r:id="rId20"/>
    <p:sldId id="295" r:id="rId21"/>
    <p:sldId id="272" r:id="rId22"/>
    <p:sldId id="273" r:id="rId23"/>
    <p:sldId id="302" r:id="rId24"/>
    <p:sldId id="305" r:id="rId25"/>
    <p:sldId id="301" r:id="rId26"/>
    <p:sldId id="306" r:id="rId27"/>
    <p:sldId id="307" r:id="rId28"/>
    <p:sldId id="274" r:id="rId29"/>
    <p:sldId id="276" r:id="rId30"/>
    <p:sldId id="290" r:id="rId31"/>
    <p:sldId id="304" r:id="rId32"/>
    <p:sldId id="258" r:id="rId33"/>
    <p:sldId id="277" r:id="rId3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ul.edu.eg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image" Target="../media/image17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ul.edu.eg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2546D-B2AF-43C4-BFE2-D205A58B859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BFDD9875-2506-43CC-B71F-680C100F5458}">
      <dgm:prSet/>
      <dgm:spPr/>
      <dgm:t>
        <a:bodyPr/>
        <a:lstStyle/>
        <a:p>
          <a:pPr rtl="1"/>
          <a:r>
            <a:rPr lang="en-US" smtClean="0"/>
            <a:t>Introduction (ethics)</a:t>
          </a:r>
          <a:endParaRPr lang="ar-EG"/>
        </a:p>
      </dgm:t>
    </dgm:pt>
    <dgm:pt modelId="{D14E271F-09FF-4897-9E05-561552D2904A}" type="parTrans" cxnId="{7CA5F6C0-A166-42F3-B82B-C5E9DBE129D0}">
      <dgm:prSet/>
      <dgm:spPr/>
      <dgm:t>
        <a:bodyPr/>
        <a:lstStyle/>
        <a:p>
          <a:pPr rtl="1"/>
          <a:endParaRPr lang="ar-EG"/>
        </a:p>
      </dgm:t>
    </dgm:pt>
    <dgm:pt modelId="{467A3516-B0CC-45F2-BC1F-A1E1C85E6DE5}" type="sibTrans" cxnId="{7CA5F6C0-A166-42F3-B82B-C5E9DBE129D0}">
      <dgm:prSet/>
      <dgm:spPr/>
      <dgm:t>
        <a:bodyPr/>
        <a:lstStyle/>
        <a:p>
          <a:pPr rtl="1"/>
          <a:endParaRPr lang="ar-EG"/>
        </a:p>
      </dgm:t>
    </dgm:pt>
    <dgm:pt modelId="{841E729E-EB26-43DB-A324-8D3914244B51}">
      <dgm:prSet/>
      <dgm:spPr/>
      <dgm:t>
        <a:bodyPr/>
        <a:lstStyle/>
        <a:p>
          <a:pPr rtl="1"/>
          <a:r>
            <a:rPr lang="en-US" smtClean="0"/>
            <a:t>Ethics in research</a:t>
          </a:r>
          <a:endParaRPr lang="ar-EG"/>
        </a:p>
      </dgm:t>
    </dgm:pt>
    <dgm:pt modelId="{B1EAA314-3A50-409D-AD11-546B4D5F7402}" type="parTrans" cxnId="{F7B90013-934A-4754-A52F-1540F40E57F1}">
      <dgm:prSet/>
      <dgm:spPr/>
      <dgm:t>
        <a:bodyPr/>
        <a:lstStyle/>
        <a:p>
          <a:pPr rtl="1"/>
          <a:endParaRPr lang="ar-EG"/>
        </a:p>
      </dgm:t>
    </dgm:pt>
    <dgm:pt modelId="{79E549D3-33D0-43D8-8E94-A34A63990594}" type="sibTrans" cxnId="{F7B90013-934A-4754-A52F-1540F40E57F1}">
      <dgm:prSet/>
      <dgm:spPr/>
      <dgm:t>
        <a:bodyPr/>
        <a:lstStyle/>
        <a:p>
          <a:pPr rtl="1"/>
          <a:endParaRPr lang="ar-EG"/>
        </a:p>
      </dgm:t>
    </dgm:pt>
    <dgm:pt modelId="{D295873D-F354-4799-896E-9D08564238D3}">
      <dgm:prSet/>
      <dgm:spPr/>
      <dgm:t>
        <a:bodyPr/>
        <a:lstStyle/>
        <a:p>
          <a:pPr rtl="1"/>
          <a:r>
            <a:rPr lang="en-US" smtClean="0"/>
            <a:t>Ethics with animals</a:t>
          </a:r>
          <a:endParaRPr lang="ar-EG"/>
        </a:p>
      </dgm:t>
    </dgm:pt>
    <dgm:pt modelId="{9DC112EE-1B42-45D7-AB8B-8CD7D22704F1}" type="parTrans" cxnId="{81FA73DB-41B7-4D57-A532-8FFEA94FE0E8}">
      <dgm:prSet/>
      <dgm:spPr/>
      <dgm:t>
        <a:bodyPr/>
        <a:lstStyle/>
        <a:p>
          <a:pPr rtl="1"/>
          <a:endParaRPr lang="ar-EG"/>
        </a:p>
      </dgm:t>
    </dgm:pt>
    <dgm:pt modelId="{68DAB64D-3A99-426A-9ED7-A0125FE5DD57}" type="sibTrans" cxnId="{81FA73DB-41B7-4D57-A532-8FFEA94FE0E8}">
      <dgm:prSet/>
      <dgm:spPr/>
      <dgm:t>
        <a:bodyPr/>
        <a:lstStyle/>
        <a:p>
          <a:pPr rtl="1"/>
          <a:endParaRPr lang="ar-EG"/>
        </a:p>
      </dgm:t>
    </dgm:pt>
    <dgm:pt modelId="{EA9F484C-CB1A-405E-819B-FA866205AD51}">
      <dgm:prSet/>
      <dgm:spPr/>
      <dgm:t>
        <a:bodyPr/>
        <a:lstStyle/>
        <a:p>
          <a:pPr rtl="1"/>
          <a:r>
            <a:rPr lang="en-US" smtClean="0"/>
            <a:t>Ethics in genetics and labs</a:t>
          </a:r>
          <a:endParaRPr lang="ar-EG"/>
        </a:p>
      </dgm:t>
    </dgm:pt>
    <dgm:pt modelId="{2DF599A6-0570-4BE7-B389-1204F5E00F1B}" type="parTrans" cxnId="{B04AB6E3-420B-4DA9-AD54-609E19991EE7}">
      <dgm:prSet/>
      <dgm:spPr/>
      <dgm:t>
        <a:bodyPr/>
        <a:lstStyle/>
        <a:p>
          <a:pPr rtl="1"/>
          <a:endParaRPr lang="ar-EG"/>
        </a:p>
      </dgm:t>
    </dgm:pt>
    <dgm:pt modelId="{669FF304-AD92-4651-B728-11BD59776FF3}" type="sibTrans" cxnId="{B04AB6E3-420B-4DA9-AD54-609E19991EE7}">
      <dgm:prSet/>
      <dgm:spPr/>
      <dgm:t>
        <a:bodyPr/>
        <a:lstStyle/>
        <a:p>
          <a:pPr rtl="1"/>
          <a:endParaRPr lang="ar-EG"/>
        </a:p>
      </dgm:t>
    </dgm:pt>
    <dgm:pt modelId="{2BB5B791-C684-4AE0-AAD6-6A291EA92151}">
      <dgm:prSet/>
      <dgm:spPr/>
      <dgm:t>
        <a:bodyPr/>
        <a:lstStyle/>
        <a:p>
          <a:pPr rtl="1"/>
          <a:r>
            <a:rPr lang="en-US" smtClean="0"/>
            <a:t>Citation of thesis</a:t>
          </a:r>
          <a:endParaRPr lang="ar-EG"/>
        </a:p>
      </dgm:t>
    </dgm:pt>
    <dgm:pt modelId="{5DFFFD03-1F8F-4A23-931A-B36624FA237F}" type="parTrans" cxnId="{1A928E44-024D-41B1-BDE5-0CE0BD6B5ECA}">
      <dgm:prSet/>
      <dgm:spPr/>
      <dgm:t>
        <a:bodyPr/>
        <a:lstStyle/>
        <a:p>
          <a:pPr rtl="1"/>
          <a:endParaRPr lang="ar-EG"/>
        </a:p>
      </dgm:t>
    </dgm:pt>
    <dgm:pt modelId="{219D28D3-F8FA-4D98-ABB9-0BDB81AAEFA3}" type="sibTrans" cxnId="{1A928E44-024D-41B1-BDE5-0CE0BD6B5ECA}">
      <dgm:prSet/>
      <dgm:spPr/>
      <dgm:t>
        <a:bodyPr/>
        <a:lstStyle/>
        <a:p>
          <a:pPr rtl="1"/>
          <a:endParaRPr lang="ar-EG"/>
        </a:p>
      </dgm:t>
    </dgm:pt>
    <dgm:pt modelId="{86F3849C-967D-4EBB-9FA3-34FBA26CCCC9}">
      <dgm:prSet/>
      <dgm:spPr/>
      <dgm:t>
        <a:bodyPr/>
        <a:lstStyle/>
        <a:p>
          <a:pPr rtl="1"/>
          <a:r>
            <a:rPr lang="en-US" smtClean="0"/>
            <a:t>Useful web sites</a:t>
          </a:r>
          <a:endParaRPr lang="ar-EG"/>
        </a:p>
      </dgm:t>
    </dgm:pt>
    <dgm:pt modelId="{B4C72BA5-F6DE-4C39-9F7B-4BBCB547A14A}" type="parTrans" cxnId="{C4020522-3BA0-4C09-B882-7B3A231CC240}">
      <dgm:prSet/>
      <dgm:spPr/>
      <dgm:t>
        <a:bodyPr/>
        <a:lstStyle/>
        <a:p>
          <a:pPr rtl="1"/>
          <a:endParaRPr lang="ar-EG"/>
        </a:p>
      </dgm:t>
    </dgm:pt>
    <dgm:pt modelId="{716B2837-FDE2-486F-BBB5-AC204EFF5FB8}" type="sibTrans" cxnId="{C4020522-3BA0-4C09-B882-7B3A231CC240}">
      <dgm:prSet/>
      <dgm:spPr/>
      <dgm:t>
        <a:bodyPr/>
        <a:lstStyle/>
        <a:p>
          <a:pPr rtl="1"/>
          <a:endParaRPr lang="ar-EG"/>
        </a:p>
      </dgm:t>
    </dgm:pt>
    <dgm:pt modelId="{CFF8A7FE-66AD-4A58-BF27-8F8E0D312BAE}" type="pres">
      <dgm:prSet presAssocID="{ABD2546D-B2AF-43C4-BFE2-D205A58B859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14BF142A-AEB7-4502-8171-B8322C77F7C6}" type="pres">
      <dgm:prSet presAssocID="{BFDD9875-2506-43CC-B71F-680C100F5458}" presName="composite" presStyleCnt="0"/>
      <dgm:spPr/>
    </dgm:pt>
    <dgm:pt modelId="{C3D6362A-0988-450E-A9A1-19F20948AF35}" type="pres">
      <dgm:prSet presAssocID="{BFDD9875-2506-43CC-B71F-680C100F5458}" presName="bentUpArrow1" presStyleLbl="alignImgPlace1" presStyleIdx="0" presStyleCnt="5"/>
      <dgm:spPr/>
    </dgm:pt>
    <dgm:pt modelId="{FF88BE5C-D09C-43B6-BDE9-40A85CDF1D31}" type="pres">
      <dgm:prSet presAssocID="{BFDD9875-2506-43CC-B71F-680C100F5458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6CDE655-A1B2-4893-B59A-78313678096E}" type="pres">
      <dgm:prSet presAssocID="{BFDD9875-2506-43CC-B71F-680C100F5458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AA8DDB2-AE01-48C9-99B6-5B67E66AD90F}" type="pres">
      <dgm:prSet presAssocID="{467A3516-B0CC-45F2-BC1F-A1E1C85E6DE5}" presName="sibTrans" presStyleCnt="0"/>
      <dgm:spPr/>
    </dgm:pt>
    <dgm:pt modelId="{F0A254FD-48A8-4027-B840-4FF97E99CF75}" type="pres">
      <dgm:prSet presAssocID="{841E729E-EB26-43DB-A324-8D3914244B51}" presName="composite" presStyleCnt="0"/>
      <dgm:spPr/>
    </dgm:pt>
    <dgm:pt modelId="{09A95D4B-CC32-4B18-9697-E4E30215C03C}" type="pres">
      <dgm:prSet presAssocID="{841E729E-EB26-43DB-A324-8D3914244B51}" presName="bentUpArrow1" presStyleLbl="alignImgPlace1" presStyleIdx="1" presStyleCnt="5"/>
      <dgm:spPr/>
    </dgm:pt>
    <dgm:pt modelId="{31B862FE-C3AB-4502-9BEA-C39587B869DD}" type="pres">
      <dgm:prSet presAssocID="{841E729E-EB26-43DB-A324-8D3914244B51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66DAACA-A04A-4FF1-85ED-7890384623DB}" type="pres">
      <dgm:prSet presAssocID="{841E729E-EB26-43DB-A324-8D3914244B51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145894E-E185-4524-A3DB-9ECA9D96B167}" type="pres">
      <dgm:prSet presAssocID="{79E549D3-33D0-43D8-8E94-A34A63990594}" presName="sibTrans" presStyleCnt="0"/>
      <dgm:spPr/>
    </dgm:pt>
    <dgm:pt modelId="{2CA9FF95-4B37-4495-8BCB-DA816B04ED34}" type="pres">
      <dgm:prSet presAssocID="{D295873D-F354-4799-896E-9D08564238D3}" presName="composite" presStyleCnt="0"/>
      <dgm:spPr/>
    </dgm:pt>
    <dgm:pt modelId="{47EDFDE5-1E8E-44A3-8BD4-DD3C1CA3D321}" type="pres">
      <dgm:prSet presAssocID="{D295873D-F354-4799-896E-9D08564238D3}" presName="bentUpArrow1" presStyleLbl="alignImgPlace1" presStyleIdx="2" presStyleCnt="5"/>
      <dgm:spPr/>
    </dgm:pt>
    <dgm:pt modelId="{32DCD12B-39A4-457A-980A-85020311B978}" type="pres">
      <dgm:prSet presAssocID="{D295873D-F354-4799-896E-9D08564238D3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9E066EB-4EB9-4484-BDA8-621A2C1863DF}" type="pres">
      <dgm:prSet presAssocID="{D295873D-F354-4799-896E-9D08564238D3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B055896-BABD-40C6-8C26-BD95AE3DE326}" type="pres">
      <dgm:prSet presAssocID="{68DAB64D-3A99-426A-9ED7-A0125FE5DD57}" presName="sibTrans" presStyleCnt="0"/>
      <dgm:spPr/>
    </dgm:pt>
    <dgm:pt modelId="{D1AB4FBF-92E2-473B-BC3B-9C92F54B681E}" type="pres">
      <dgm:prSet presAssocID="{EA9F484C-CB1A-405E-819B-FA866205AD51}" presName="composite" presStyleCnt="0"/>
      <dgm:spPr/>
    </dgm:pt>
    <dgm:pt modelId="{4017ECF5-2302-49BC-97D1-5E84241F0286}" type="pres">
      <dgm:prSet presAssocID="{EA9F484C-CB1A-405E-819B-FA866205AD51}" presName="bentUpArrow1" presStyleLbl="alignImgPlace1" presStyleIdx="3" presStyleCnt="5"/>
      <dgm:spPr/>
    </dgm:pt>
    <dgm:pt modelId="{36D773DE-8CA5-4EDA-AE6C-E2A989769AED}" type="pres">
      <dgm:prSet presAssocID="{EA9F484C-CB1A-405E-819B-FA866205AD51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7A91453-0519-477D-A123-F1FD20E5C0AF}" type="pres">
      <dgm:prSet presAssocID="{EA9F484C-CB1A-405E-819B-FA866205AD51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BA9B968-52F3-489A-94CF-31E190D7BE89}" type="pres">
      <dgm:prSet presAssocID="{669FF304-AD92-4651-B728-11BD59776FF3}" presName="sibTrans" presStyleCnt="0"/>
      <dgm:spPr/>
    </dgm:pt>
    <dgm:pt modelId="{358E6BBC-443A-4620-9D92-C0EB6D50FC98}" type="pres">
      <dgm:prSet presAssocID="{2BB5B791-C684-4AE0-AAD6-6A291EA92151}" presName="composite" presStyleCnt="0"/>
      <dgm:spPr/>
    </dgm:pt>
    <dgm:pt modelId="{C7FF3B9E-249F-4DE1-9476-64F820348FCC}" type="pres">
      <dgm:prSet presAssocID="{2BB5B791-C684-4AE0-AAD6-6A291EA92151}" presName="bentUpArrow1" presStyleLbl="alignImgPlace1" presStyleIdx="4" presStyleCnt="5"/>
      <dgm:spPr/>
    </dgm:pt>
    <dgm:pt modelId="{255DE2F5-B5EF-4C01-8A93-E2BE0624FE0A}" type="pres">
      <dgm:prSet presAssocID="{2BB5B791-C684-4AE0-AAD6-6A291EA92151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C6C61DE-20EA-4794-9209-96BA5B0589D1}" type="pres">
      <dgm:prSet presAssocID="{2BB5B791-C684-4AE0-AAD6-6A291EA92151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299358E2-CEAF-458D-93D2-359AEC53D846}" type="pres">
      <dgm:prSet presAssocID="{219D28D3-F8FA-4D98-ABB9-0BDB81AAEFA3}" presName="sibTrans" presStyleCnt="0"/>
      <dgm:spPr/>
    </dgm:pt>
    <dgm:pt modelId="{0DBE95E7-6F95-47CA-83AC-876B945DDA59}" type="pres">
      <dgm:prSet presAssocID="{86F3849C-967D-4EBB-9FA3-34FBA26CCCC9}" presName="composite" presStyleCnt="0"/>
      <dgm:spPr/>
    </dgm:pt>
    <dgm:pt modelId="{F8CA9362-B92B-46E0-B47C-63AF30D93ECC}" type="pres">
      <dgm:prSet presAssocID="{86F3849C-967D-4EBB-9FA3-34FBA26CCCC9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1FA73DB-41B7-4D57-A532-8FFEA94FE0E8}" srcId="{ABD2546D-B2AF-43C4-BFE2-D205A58B859B}" destId="{D295873D-F354-4799-896E-9D08564238D3}" srcOrd="2" destOrd="0" parTransId="{9DC112EE-1B42-45D7-AB8B-8CD7D22704F1}" sibTransId="{68DAB64D-3A99-426A-9ED7-A0125FE5DD57}"/>
    <dgm:cxn modelId="{BFC2D2E3-4960-41A5-B461-0E8CDD7A650B}" type="presOf" srcId="{86F3849C-967D-4EBB-9FA3-34FBA26CCCC9}" destId="{F8CA9362-B92B-46E0-B47C-63AF30D93ECC}" srcOrd="0" destOrd="0" presId="urn:microsoft.com/office/officeart/2005/8/layout/StepDownProcess"/>
    <dgm:cxn modelId="{190A4FC3-E973-4E67-A8C6-81144176AC44}" type="presOf" srcId="{ABD2546D-B2AF-43C4-BFE2-D205A58B859B}" destId="{CFF8A7FE-66AD-4A58-BF27-8F8E0D312BAE}" srcOrd="0" destOrd="0" presId="urn:microsoft.com/office/officeart/2005/8/layout/StepDownProcess"/>
    <dgm:cxn modelId="{5893D21B-6366-44D3-A9F4-788C798FAA9E}" type="presOf" srcId="{EA9F484C-CB1A-405E-819B-FA866205AD51}" destId="{36D773DE-8CA5-4EDA-AE6C-E2A989769AED}" srcOrd="0" destOrd="0" presId="urn:microsoft.com/office/officeart/2005/8/layout/StepDownProcess"/>
    <dgm:cxn modelId="{53E08F15-9AF6-41AE-8491-ABFBD7C8E7A3}" type="presOf" srcId="{841E729E-EB26-43DB-A324-8D3914244B51}" destId="{31B862FE-C3AB-4502-9BEA-C39587B869DD}" srcOrd="0" destOrd="0" presId="urn:microsoft.com/office/officeart/2005/8/layout/StepDownProcess"/>
    <dgm:cxn modelId="{C4020522-3BA0-4C09-B882-7B3A231CC240}" srcId="{ABD2546D-B2AF-43C4-BFE2-D205A58B859B}" destId="{86F3849C-967D-4EBB-9FA3-34FBA26CCCC9}" srcOrd="5" destOrd="0" parTransId="{B4C72BA5-F6DE-4C39-9F7B-4BBCB547A14A}" sibTransId="{716B2837-FDE2-486F-BBB5-AC204EFF5FB8}"/>
    <dgm:cxn modelId="{7CA5F6C0-A166-42F3-B82B-C5E9DBE129D0}" srcId="{ABD2546D-B2AF-43C4-BFE2-D205A58B859B}" destId="{BFDD9875-2506-43CC-B71F-680C100F5458}" srcOrd="0" destOrd="0" parTransId="{D14E271F-09FF-4897-9E05-561552D2904A}" sibTransId="{467A3516-B0CC-45F2-BC1F-A1E1C85E6DE5}"/>
    <dgm:cxn modelId="{04D41CD2-6A1F-4062-BE2C-DB5CA978D191}" type="presOf" srcId="{D295873D-F354-4799-896E-9D08564238D3}" destId="{32DCD12B-39A4-457A-980A-85020311B978}" srcOrd="0" destOrd="0" presId="urn:microsoft.com/office/officeart/2005/8/layout/StepDownProcess"/>
    <dgm:cxn modelId="{F7B90013-934A-4754-A52F-1540F40E57F1}" srcId="{ABD2546D-B2AF-43C4-BFE2-D205A58B859B}" destId="{841E729E-EB26-43DB-A324-8D3914244B51}" srcOrd="1" destOrd="0" parTransId="{B1EAA314-3A50-409D-AD11-546B4D5F7402}" sibTransId="{79E549D3-33D0-43D8-8E94-A34A63990594}"/>
    <dgm:cxn modelId="{1A928E44-024D-41B1-BDE5-0CE0BD6B5ECA}" srcId="{ABD2546D-B2AF-43C4-BFE2-D205A58B859B}" destId="{2BB5B791-C684-4AE0-AAD6-6A291EA92151}" srcOrd="4" destOrd="0" parTransId="{5DFFFD03-1F8F-4A23-931A-B36624FA237F}" sibTransId="{219D28D3-F8FA-4D98-ABB9-0BDB81AAEFA3}"/>
    <dgm:cxn modelId="{65B1C3B9-F477-4F96-8BD8-C82C2E6706A0}" type="presOf" srcId="{2BB5B791-C684-4AE0-AAD6-6A291EA92151}" destId="{255DE2F5-B5EF-4C01-8A93-E2BE0624FE0A}" srcOrd="0" destOrd="0" presId="urn:microsoft.com/office/officeart/2005/8/layout/StepDownProcess"/>
    <dgm:cxn modelId="{B40F947D-2F89-453D-938A-6754764B3800}" type="presOf" srcId="{BFDD9875-2506-43CC-B71F-680C100F5458}" destId="{FF88BE5C-D09C-43B6-BDE9-40A85CDF1D31}" srcOrd="0" destOrd="0" presId="urn:microsoft.com/office/officeart/2005/8/layout/StepDownProcess"/>
    <dgm:cxn modelId="{B04AB6E3-420B-4DA9-AD54-609E19991EE7}" srcId="{ABD2546D-B2AF-43C4-BFE2-D205A58B859B}" destId="{EA9F484C-CB1A-405E-819B-FA866205AD51}" srcOrd="3" destOrd="0" parTransId="{2DF599A6-0570-4BE7-B389-1204F5E00F1B}" sibTransId="{669FF304-AD92-4651-B728-11BD59776FF3}"/>
    <dgm:cxn modelId="{34B326BD-C1C1-41E0-907E-EEA957406316}" type="presParOf" srcId="{CFF8A7FE-66AD-4A58-BF27-8F8E0D312BAE}" destId="{14BF142A-AEB7-4502-8171-B8322C77F7C6}" srcOrd="0" destOrd="0" presId="urn:microsoft.com/office/officeart/2005/8/layout/StepDownProcess"/>
    <dgm:cxn modelId="{88F9D22A-AC77-4EA0-95A1-68BBC22DE903}" type="presParOf" srcId="{14BF142A-AEB7-4502-8171-B8322C77F7C6}" destId="{C3D6362A-0988-450E-A9A1-19F20948AF35}" srcOrd="0" destOrd="0" presId="urn:microsoft.com/office/officeart/2005/8/layout/StepDownProcess"/>
    <dgm:cxn modelId="{F933F16E-1A96-4340-9F68-B3D73EB57B0B}" type="presParOf" srcId="{14BF142A-AEB7-4502-8171-B8322C77F7C6}" destId="{FF88BE5C-D09C-43B6-BDE9-40A85CDF1D31}" srcOrd="1" destOrd="0" presId="urn:microsoft.com/office/officeart/2005/8/layout/StepDownProcess"/>
    <dgm:cxn modelId="{58630582-A407-47CC-98C8-FE1D6F901AD0}" type="presParOf" srcId="{14BF142A-AEB7-4502-8171-B8322C77F7C6}" destId="{86CDE655-A1B2-4893-B59A-78313678096E}" srcOrd="2" destOrd="0" presId="urn:microsoft.com/office/officeart/2005/8/layout/StepDownProcess"/>
    <dgm:cxn modelId="{9A99F8D0-C8B6-4EDE-A9C0-CF754A846028}" type="presParOf" srcId="{CFF8A7FE-66AD-4A58-BF27-8F8E0D312BAE}" destId="{5AA8DDB2-AE01-48C9-99B6-5B67E66AD90F}" srcOrd="1" destOrd="0" presId="urn:microsoft.com/office/officeart/2005/8/layout/StepDownProcess"/>
    <dgm:cxn modelId="{CB3E11F9-6574-4C43-B6A6-8C8691344849}" type="presParOf" srcId="{CFF8A7FE-66AD-4A58-BF27-8F8E0D312BAE}" destId="{F0A254FD-48A8-4027-B840-4FF97E99CF75}" srcOrd="2" destOrd="0" presId="urn:microsoft.com/office/officeart/2005/8/layout/StepDownProcess"/>
    <dgm:cxn modelId="{77E913B7-85C0-4D1D-AD25-941F4B812896}" type="presParOf" srcId="{F0A254FD-48A8-4027-B840-4FF97E99CF75}" destId="{09A95D4B-CC32-4B18-9697-E4E30215C03C}" srcOrd="0" destOrd="0" presId="urn:microsoft.com/office/officeart/2005/8/layout/StepDownProcess"/>
    <dgm:cxn modelId="{0453D3F2-C1F7-4BDE-90AA-64842E7BBB84}" type="presParOf" srcId="{F0A254FD-48A8-4027-B840-4FF97E99CF75}" destId="{31B862FE-C3AB-4502-9BEA-C39587B869DD}" srcOrd="1" destOrd="0" presId="urn:microsoft.com/office/officeart/2005/8/layout/StepDownProcess"/>
    <dgm:cxn modelId="{71D9769E-80FF-4510-9AB9-B5AD1BC4B916}" type="presParOf" srcId="{F0A254FD-48A8-4027-B840-4FF97E99CF75}" destId="{F66DAACA-A04A-4FF1-85ED-7890384623DB}" srcOrd="2" destOrd="0" presId="urn:microsoft.com/office/officeart/2005/8/layout/StepDownProcess"/>
    <dgm:cxn modelId="{9B7F8659-8C9D-4653-8131-A2B17F267C64}" type="presParOf" srcId="{CFF8A7FE-66AD-4A58-BF27-8F8E0D312BAE}" destId="{E145894E-E185-4524-A3DB-9ECA9D96B167}" srcOrd="3" destOrd="0" presId="urn:microsoft.com/office/officeart/2005/8/layout/StepDownProcess"/>
    <dgm:cxn modelId="{F7FFB7DB-27C2-47EF-82FF-70D3FB867761}" type="presParOf" srcId="{CFF8A7FE-66AD-4A58-BF27-8F8E0D312BAE}" destId="{2CA9FF95-4B37-4495-8BCB-DA816B04ED34}" srcOrd="4" destOrd="0" presId="urn:microsoft.com/office/officeart/2005/8/layout/StepDownProcess"/>
    <dgm:cxn modelId="{EF57AE3D-B5FC-4771-AEE0-4CC20A22F115}" type="presParOf" srcId="{2CA9FF95-4B37-4495-8BCB-DA816B04ED34}" destId="{47EDFDE5-1E8E-44A3-8BD4-DD3C1CA3D321}" srcOrd="0" destOrd="0" presId="urn:microsoft.com/office/officeart/2005/8/layout/StepDownProcess"/>
    <dgm:cxn modelId="{AD6EDFD0-548F-41E7-8B8E-BD34A8A09F22}" type="presParOf" srcId="{2CA9FF95-4B37-4495-8BCB-DA816B04ED34}" destId="{32DCD12B-39A4-457A-980A-85020311B978}" srcOrd="1" destOrd="0" presId="urn:microsoft.com/office/officeart/2005/8/layout/StepDownProcess"/>
    <dgm:cxn modelId="{5CEEA25E-0986-439B-906E-953B9C1B4004}" type="presParOf" srcId="{2CA9FF95-4B37-4495-8BCB-DA816B04ED34}" destId="{B9E066EB-4EB9-4484-BDA8-621A2C1863DF}" srcOrd="2" destOrd="0" presId="urn:microsoft.com/office/officeart/2005/8/layout/StepDownProcess"/>
    <dgm:cxn modelId="{976BB87F-3213-4C63-9043-5F5AEA115C5E}" type="presParOf" srcId="{CFF8A7FE-66AD-4A58-BF27-8F8E0D312BAE}" destId="{2B055896-BABD-40C6-8C26-BD95AE3DE326}" srcOrd="5" destOrd="0" presId="urn:microsoft.com/office/officeart/2005/8/layout/StepDownProcess"/>
    <dgm:cxn modelId="{6F26EE14-8368-4276-8C82-637DEF9E6971}" type="presParOf" srcId="{CFF8A7FE-66AD-4A58-BF27-8F8E0D312BAE}" destId="{D1AB4FBF-92E2-473B-BC3B-9C92F54B681E}" srcOrd="6" destOrd="0" presId="urn:microsoft.com/office/officeart/2005/8/layout/StepDownProcess"/>
    <dgm:cxn modelId="{92EEEF1B-19EA-4A61-87EE-09F9C6D66E21}" type="presParOf" srcId="{D1AB4FBF-92E2-473B-BC3B-9C92F54B681E}" destId="{4017ECF5-2302-49BC-97D1-5E84241F0286}" srcOrd="0" destOrd="0" presId="urn:microsoft.com/office/officeart/2005/8/layout/StepDownProcess"/>
    <dgm:cxn modelId="{A6B38FC2-B215-40C6-A92C-DC8777D0111D}" type="presParOf" srcId="{D1AB4FBF-92E2-473B-BC3B-9C92F54B681E}" destId="{36D773DE-8CA5-4EDA-AE6C-E2A989769AED}" srcOrd="1" destOrd="0" presId="urn:microsoft.com/office/officeart/2005/8/layout/StepDownProcess"/>
    <dgm:cxn modelId="{CD3642E8-9C65-4C4D-A276-2769AB4C6579}" type="presParOf" srcId="{D1AB4FBF-92E2-473B-BC3B-9C92F54B681E}" destId="{47A91453-0519-477D-A123-F1FD20E5C0AF}" srcOrd="2" destOrd="0" presId="urn:microsoft.com/office/officeart/2005/8/layout/StepDownProcess"/>
    <dgm:cxn modelId="{603E1571-0478-4560-8C10-04CA0B1EF250}" type="presParOf" srcId="{CFF8A7FE-66AD-4A58-BF27-8F8E0D312BAE}" destId="{3BA9B968-52F3-489A-94CF-31E190D7BE89}" srcOrd="7" destOrd="0" presId="urn:microsoft.com/office/officeart/2005/8/layout/StepDownProcess"/>
    <dgm:cxn modelId="{20C95D13-8B64-4D89-AC61-EF9C51DEBF1F}" type="presParOf" srcId="{CFF8A7FE-66AD-4A58-BF27-8F8E0D312BAE}" destId="{358E6BBC-443A-4620-9D92-C0EB6D50FC98}" srcOrd="8" destOrd="0" presId="urn:microsoft.com/office/officeart/2005/8/layout/StepDownProcess"/>
    <dgm:cxn modelId="{2BF487DF-D178-496C-B7FF-2988C17372B8}" type="presParOf" srcId="{358E6BBC-443A-4620-9D92-C0EB6D50FC98}" destId="{C7FF3B9E-249F-4DE1-9476-64F820348FCC}" srcOrd="0" destOrd="0" presId="urn:microsoft.com/office/officeart/2005/8/layout/StepDownProcess"/>
    <dgm:cxn modelId="{63CA09BF-7FCA-4C50-89DF-193A7EC4FF1A}" type="presParOf" srcId="{358E6BBC-443A-4620-9D92-C0EB6D50FC98}" destId="{255DE2F5-B5EF-4C01-8A93-E2BE0624FE0A}" srcOrd="1" destOrd="0" presId="urn:microsoft.com/office/officeart/2005/8/layout/StepDownProcess"/>
    <dgm:cxn modelId="{B0934177-C462-48E8-BB46-056972124B86}" type="presParOf" srcId="{358E6BBC-443A-4620-9D92-C0EB6D50FC98}" destId="{3C6C61DE-20EA-4794-9209-96BA5B0589D1}" srcOrd="2" destOrd="0" presId="urn:microsoft.com/office/officeart/2005/8/layout/StepDownProcess"/>
    <dgm:cxn modelId="{39E02280-7834-48DD-A742-FA100BE17D4D}" type="presParOf" srcId="{CFF8A7FE-66AD-4A58-BF27-8F8E0D312BAE}" destId="{299358E2-CEAF-458D-93D2-359AEC53D846}" srcOrd="9" destOrd="0" presId="urn:microsoft.com/office/officeart/2005/8/layout/StepDownProcess"/>
    <dgm:cxn modelId="{C96CFC61-C910-40DB-8095-8B9C83B99340}" type="presParOf" srcId="{CFF8A7FE-66AD-4A58-BF27-8F8E0D312BAE}" destId="{0DBE95E7-6F95-47CA-83AC-876B945DDA59}" srcOrd="10" destOrd="0" presId="urn:microsoft.com/office/officeart/2005/8/layout/StepDownProcess"/>
    <dgm:cxn modelId="{E2AD5467-E6EC-4362-BD49-2D7B0629B50F}" type="presParOf" srcId="{0DBE95E7-6F95-47CA-83AC-876B945DDA59}" destId="{F8CA9362-B92B-46E0-B47C-63AF30D93EC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48FA22-E06F-4099-BE98-33D12D3C4D6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6A733607-A44F-4202-B755-399407F9E7E3}">
      <dgm:prSet/>
      <dgm:spPr/>
      <dgm:t>
        <a:bodyPr/>
        <a:lstStyle/>
        <a:p>
          <a:pPr rtl="1"/>
          <a:r>
            <a:rPr lang="en-US" dirty="0" smtClean="0"/>
            <a:t>Citation of your research</a:t>
          </a:r>
          <a:endParaRPr lang="ar-EG" dirty="0"/>
        </a:p>
      </dgm:t>
    </dgm:pt>
    <dgm:pt modelId="{F721B2B2-FF5A-47F2-AE54-2CDCB52FBA6B}" type="parTrans" cxnId="{DFDBDD1B-52DE-486E-AC0F-BF283868B4FA}">
      <dgm:prSet/>
      <dgm:spPr/>
      <dgm:t>
        <a:bodyPr/>
        <a:lstStyle/>
        <a:p>
          <a:pPr rtl="1"/>
          <a:endParaRPr lang="ar-EG"/>
        </a:p>
      </dgm:t>
    </dgm:pt>
    <dgm:pt modelId="{3E320454-A3D6-4F55-B254-FF2BB3378BE3}" type="sibTrans" cxnId="{DFDBDD1B-52DE-486E-AC0F-BF283868B4FA}">
      <dgm:prSet/>
      <dgm:spPr/>
      <dgm:t>
        <a:bodyPr/>
        <a:lstStyle/>
        <a:p>
          <a:pPr rtl="1"/>
          <a:endParaRPr lang="ar-EG"/>
        </a:p>
      </dgm:t>
    </dgm:pt>
    <dgm:pt modelId="{511F0EDD-DF4F-4902-A554-82E611880D77}" type="pres">
      <dgm:prSet presAssocID="{FE48FA22-E06F-4099-BE98-33D12D3C4D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67E31D4-E28D-480F-A875-D781CCD15DA5}" type="pres">
      <dgm:prSet presAssocID="{6A733607-A44F-4202-B755-399407F9E7E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55A1064A-0C8A-40D6-8A04-7F3FC7F368EC}" type="presOf" srcId="{6A733607-A44F-4202-B755-399407F9E7E3}" destId="{367E31D4-E28D-480F-A875-D781CCD15DA5}" srcOrd="0" destOrd="0" presId="urn:microsoft.com/office/officeart/2005/8/layout/process1"/>
    <dgm:cxn modelId="{DFDBDD1B-52DE-486E-AC0F-BF283868B4FA}" srcId="{FE48FA22-E06F-4099-BE98-33D12D3C4D62}" destId="{6A733607-A44F-4202-B755-399407F9E7E3}" srcOrd="0" destOrd="0" parTransId="{F721B2B2-FF5A-47F2-AE54-2CDCB52FBA6B}" sibTransId="{3E320454-A3D6-4F55-B254-FF2BB3378BE3}"/>
    <dgm:cxn modelId="{C461DDA6-F0AD-47D8-BF07-DD2CF6DE22B4}" type="presOf" srcId="{FE48FA22-E06F-4099-BE98-33D12D3C4D62}" destId="{511F0EDD-DF4F-4902-A554-82E611880D77}" srcOrd="0" destOrd="0" presId="urn:microsoft.com/office/officeart/2005/8/layout/process1"/>
    <dgm:cxn modelId="{EF44DD71-1549-488B-942E-20DC5DEB4872}" type="presParOf" srcId="{511F0EDD-DF4F-4902-A554-82E611880D77}" destId="{367E31D4-E28D-480F-A875-D781CCD15DA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5B2253-BE8F-42F1-A6DF-3CEE875D58A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0859EA26-EFC0-48AD-B3FD-BE05A83DDB39}">
      <dgm:prSet phldrT="[Text]" custT="1"/>
      <dgm:spPr/>
      <dgm:t>
        <a:bodyPr/>
        <a:lstStyle/>
        <a:p>
          <a:pPr rtl="1"/>
          <a:r>
            <a:rPr lang="en-US" sz="2000" dirty="0" smtClean="0"/>
            <a:t>Russel and </a:t>
          </a:r>
          <a:r>
            <a:rPr lang="en-US" sz="2000" dirty="0" err="1" smtClean="0"/>
            <a:t>burch</a:t>
          </a:r>
          <a:r>
            <a:rPr lang="en-US" sz="2000" dirty="0" smtClean="0"/>
            <a:t> (1959)</a:t>
          </a:r>
          <a:endParaRPr lang="ar-EG" sz="2000" dirty="0"/>
        </a:p>
      </dgm:t>
    </dgm:pt>
    <dgm:pt modelId="{1A9CDB71-C69C-4675-BE62-6B1BC4078C9A}" type="parTrans" cxnId="{9412D830-2C24-41A2-9181-A6DC3F0354F6}">
      <dgm:prSet/>
      <dgm:spPr/>
      <dgm:t>
        <a:bodyPr/>
        <a:lstStyle/>
        <a:p>
          <a:pPr rtl="1"/>
          <a:endParaRPr lang="ar-EG"/>
        </a:p>
      </dgm:t>
    </dgm:pt>
    <dgm:pt modelId="{37A69046-D459-4CE0-9FBC-C43C36FD6CCF}" type="sibTrans" cxnId="{9412D830-2C24-41A2-9181-A6DC3F0354F6}">
      <dgm:prSet/>
      <dgm:spPr/>
      <dgm:t>
        <a:bodyPr/>
        <a:lstStyle/>
        <a:p>
          <a:pPr rtl="1"/>
          <a:endParaRPr lang="ar-EG"/>
        </a:p>
      </dgm:t>
    </dgm:pt>
    <dgm:pt modelId="{05D7A8CD-F47F-4949-8B95-E9A4AE56121D}">
      <dgm:prSet phldrT="[Text]" custT="1"/>
      <dgm:spPr/>
      <dgm:t>
        <a:bodyPr/>
        <a:lstStyle/>
        <a:p>
          <a:pPr rtl="1"/>
          <a:r>
            <a:rPr lang="en-US" sz="2000" dirty="0" smtClean="0"/>
            <a:t>Minimize animal pain</a:t>
          </a:r>
          <a:endParaRPr lang="ar-EG" sz="2000" dirty="0"/>
        </a:p>
      </dgm:t>
    </dgm:pt>
    <dgm:pt modelId="{48911AB8-B5ED-4634-9FD1-F3272C3316A9}" type="parTrans" cxnId="{0C6676A3-7070-45B2-A3C6-4B44C9AF5E53}">
      <dgm:prSet/>
      <dgm:spPr/>
      <dgm:t>
        <a:bodyPr/>
        <a:lstStyle/>
        <a:p>
          <a:pPr rtl="1"/>
          <a:endParaRPr lang="ar-EG"/>
        </a:p>
      </dgm:t>
    </dgm:pt>
    <dgm:pt modelId="{B9D650F5-01DD-499C-B1F5-E3F4DF4A19B4}" type="sibTrans" cxnId="{0C6676A3-7070-45B2-A3C6-4B44C9AF5E53}">
      <dgm:prSet/>
      <dgm:spPr/>
      <dgm:t>
        <a:bodyPr/>
        <a:lstStyle/>
        <a:p>
          <a:pPr rtl="1"/>
          <a:endParaRPr lang="ar-EG"/>
        </a:p>
      </dgm:t>
    </dgm:pt>
    <dgm:pt modelId="{96B186F8-F4CA-48C5-9BFA-0C2CE5DA2EA8}">
      <dgm:prSet phldrT="[Text]" custT="1"/>
      <dgm:spPr/>
      <dgm:t>
        <a:bodyPr/>
        <a:lstStyle/>
        <a:p>
          <a:pPr rtl="1"/>
          <a:r>
            <a:rPr lang="en-US" sz="2000" dirty="0" smtClean="0"/>
            <a:t>Minimize the number of animal used</a:t>
          </a:r>
          <a:endParaRPr lang="ar-EG" sz="2000" dirty="0"/>
        </a:p>
      </dgm:t>
    </dgm:pt>
    <dgm:pt modelId="{942FE753-2509-44E3-A9BA-C11712B0756A}" type="parTrans" cxnId="{BEBF6C3D-F372-470E-9316-420578921401}">
      <dgm:prSet/>
      <dgm:spPr/>
      <dgm:t>
        <a:bodyPr/>
        <a:lstStyle/>
        <a:p>
          <a:pPr rtl="1"/>
          <a:endParaRPr lang="ar-EG"/>
        </a:p>
      </dgm:t>
    </dgm:pt>
    <dgm:pt modelId="{414A95E5-D0CA-495A-A7C0-B922F8C92990}" type="sibTrans" cxnId="{BEBF6C3D-F372-470E-9316-420578921401}">
      <dgm:prSet/>
      <dgm:spPr/>
      <dgm:t>
        <a:bodyPr/>
        <a:lstStyle/>
        <a:p>
          <a:pPr rtl="1"/>
          <a:endParaRPr lang="ar-EG"/>
        </a:p>
      </dgm:t>
    </dgm:pt>
    <dgm:pt modelId="{01A4D6BF-A6E5-410A-ADD8-1DEE9B846C5D}">
      <dgm:prSet phldrT="[Text]" custT="1"/>
      <dgm:spPr/>
      <dgm:t>
        <a:bodyPr/>
        <a:lstStyle/>
        <a:p>
          <a:pPr rtl="1"/>
          <a:r>
            <a:rPr lang="en-US" sz="2000" dirty="0" smtClean="0"/>
            <a:t>Replacement: avoiding the use of animals in experiments</a:t>
          </a:r>
          <a:endParaRPr lang="ar-EG" sz="2000" dirty="0"/>
        </a:p>
      </dgm:t>
    </dgm:pt>
    <dgm:pt modelId="{A823893D-82AA-420C-AB4E-0D2A5F810D9A}" type="parTrans" cxnId="{D9DE80D4-79D0-4975-A9E4-DE79E38D9F61}">
      <dgm:prSet/>
      <dgm:spPr/>
      <dgm:t>
        <a:bodyPr/>
        <a:lstStyle/>
        <a:p>
          <a:pPr rtl="1"/>
          <a:endParaRPr lang="ar-EG"/>
        </a:p>
      </dgm:t>
    </dgm:pt>
    <dgm:pt modelId="{E0B0E997-1CFD-47B0-BBFC-4C18EA54BC5C}" type="sibTrans" cxnId="{D9DE80D4-79D0-4975-A9E4-DE79E38D9F61}">
      <dgm:prSet/>
      <dgm:spPr/>
      <dgm:t>
        <a:bodyPr/>
        <a:lstStyle/>
        <a:p>
          <a:pPr rtl="1"/>
          <a:endParaRPr lang="ar-EG"/>
        </a:p>
      </dgm:t>
    </dgm:pt>
    <dgm:pt modelId="{9682FCAD-08E5-4B86-84F3-AD367B8B5260}" type="pres">
      <dgm:prSet presAssocID="{225B2253-BE8F-42F1-A6DF-3CEE875D58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EACDBAA7-6BA8-433C-BA66-80702C654682}" type="pres">
      <dgm:prSet presAssocID="{0859EA26-EFC0-48AD-B3FD-BE05A83DDB39}" presName="hierRoot1" presStyleCnt="0">
        <dgm:presLayoutVars>
          <dgm:hierBranch val="init"/>
        </dgm:presLayoutVars>
      </dgm:prSet>
      <dgm:spPr/>
    </dgm:pt>
    <dgm:pt modelId="{D803E632-EB5C-4F30-AD02-21DB015B541D}" type="pres">
      <dgm:prSet presAssocID="{0859EA26-EFC0-48AD-B3FD-BE05A83DDB39}" presName="rootComposite1" presStyleCnt="0"/>
      <dgm:spPr/>
    </dgm:pt>
    <dgm:pt modelId="{169C44AF-C0F7-484C-BD95-8653EB51972F}" type="pres">
      <dgm:prSet presAssocID="{0859EA26-EFC0-48AD-B3FD-BE05A83DDB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811F0347-8CF1-4DA5-AAF3-2A002F6D6992}" type="pres">
      <dgm:prSet presAssocID="{0859EA26-EFC0-48AD-B3FD-BE05A83DDB39}" presName="rootConnector1" presStyleLbl="node1" presStyleIdx="0" presStyleCnt="0"/>
      <dgm:spPr/>
      <dgm:t>
        <a:bodyPr/>
        <a:lstStyle/>
        <a:p>
          <a:pPr rtl="1"/>
          <a:endParaRPr lang="ar-EG"/>
        </a:p>
      </dgm:t>
    </dgm:pt>
    <dgm:pt modelId="{BB397A90-104B-483C-84F2-1E3AC01CD108}" type="pres">
      <dgm:prSet presAssocID="{0859EA26-EFC0-48AD-B3FD-BE05A83DDB39}" presName="hierChild2" presStyleCnt="0"/>
      <dgm:spPr/>
    </dgm:pt>
    <dgm:pt modelId="{C7F675E1-7DEC-4EEB-B414-5C6843E2B132}" type="pres">
      <dgm:prSet presAssocID="{48911AB8-B5ED-4634-9FD1-F3272C3316A9}" presName="Name37" presStyleLbl="parChTrans1D2" presStyleIdx="0" presStyleCnt="3"/>
      <dgm:spPr/>
      <dgm:t>
        <a:bodyPr/>
        <a:lstStyle/>
        <a:p>
          <a:pPr rtl="1"/>
          <a:endParaRPr lang="ar-EG"/>
        </a:p>
      </dgm:t>
    </dgm:pt>
    <dgm:pt modelId="{A300E522-6A0B-44D4-8D76-8453408EA4CA}" type="pres">
      <dgm:prSet presAssocID="{05D7A8CD-F47F-4949-8B95-E9A4AE56121D}" presName="hierRoot2" presStyleCnt="0">
        <dgm:presLayoutVars>
          <dgm:hierBranch val="init"/>
        </dgm:presLayoutVars>
      </dgm:prSet>
      <dgm:spPr/>
    </dgm:pt>
    <dgm:pt modelId="{C54A5AC5-453A-4D97-B3FE-3055885FEC2F}" type="pres">
      <dgm:prSet presAssocID="{05D7A8CD-F47F-4949-8B95-E9A4AE56121D}" presName="rootComposite" presStyleCnt="0"/>
      <dgm:spPr/>
    </dgm:pt>
    <dgm:pt modelId="{1818007E-46D3-46BA-ADBA-C7FBA3A5B067}" type="pres">
      <dgm:prSet presAssocID="{05D7A8CD-F47F-4949-8B95-E9A4AE56121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12F2CEA-9E87-48FB-A5A6-398A4D2F6231}" type="pres">
      <dgm:prSet presAssocID="{05D7A8CD-F47F-4949-8B95-E9A4AE56121D}" presName="rootConnector" presStyleLbl="node2" presStyleIdx="0" presStyleCnt="3"/>
      <dgm:spPr/>
      <dgm:t>
        <a:bodyPr/>
        <a:lstStyle/>
        <a:p>
          <a:pPr rtl="1"/>
          <a:endParaRPr lang="ar-EG"/>
        </a:p>
      </dgm:t>
    </dgm:pt>
    <dgm:pt modelId="{51591A60-18D5-42C6-B1C5-D20767A7B618}" type="pres">
      <dgm:prSet presAssocID="{05D7A8CD-F47F-4949-8B95-E9A4AE56121D}" presName="hierChild4" presStyleCnt="0"/>
      <dgm:spPr/>
    </dgm:pt>
    <dgm:pt modelId="{3314BDD8-F5BC-4459-85F3-F2AAD0A3246C}" type="pres">
      <dgm:prSet presAssocID="{05D7A8CD-F47F-4949-8B95-E9A4AE56121D}" presName="hierChild5" presStyleCnt="0"/>
      <dgm:spPr/>
    </dgm:pt>
    <dgm:pt modelId="{6098DC1A-4DFF-41F6-B9F8-6E268F4885E3}" type="pres">
      <dgm:prSet presAssocID="{942FE753-2509-44E3-A9BA-C11712B0756A}" presName="Name37" presStyleLbl="parChTrans1D2" presStyleIdx="1" presStyleCnt="3"/>
      <dgm:spPr/>
      <dgm:t>
        <a:bodyPr/>
        <a:lstStyle/>
        <a:p>
          <a:pPr rtl="1"/>
          <a:endParaRPr lang="ar-EG"/>
        </a:p>
      </dgm:t>
    </dgm:pt>
    <dgm:pt modelId="{4C7FE316-AD8E-488D-A7F6-5EC11E7BD74C}" type="pres">
      <dgm:prSet presAssocID="{96B186F8-F4CA-48C5-9BFA-0C2CE5DA2EA8}" presName="hierRoot2" presStyleCnt="0">
        <dgm:presLayoutVars>
          <dgm:hierBranch val="init"/>
        </dgm:presLayoutVars>
      </dgm:prSet>
      <dgm:spPr/>
    </dgm:pt>
    <dgm:pt modelId="{7A09A5B5-58DF-4370-8141-353DF65A8923}" type="pres">
      <dgm:prSet presAssocID="{96B186F8-F4CA-48C5-9BFA-0C2CE5DA2EA8}" presName="rootComposite" presStyleCnt="0"/>
      <dgm:spPr/>
    </dgm:pt>
    <dgm:pt modelId="{814399B8-1BB9-4C0E-815D-59D5C759D867}" type="pres">
      <dgm:prSet presAssocID="{96B186F8-F4CA-48C5-9BFA-0C2CE5DA2EA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964233A-E74D-4247-B4FE-03FC26E52A5F}" type="pres">
      <dgm:prSet presAssocID="{96B186F8-F4CA-48C5-9BFA-0C2CE5DA2EA8}" presName="rootConnector" presStyleLbl="node2" presStyleIdx="1" presStyleCnt="3"/>
      <dgm:spPr/>
      <dgm:t>
        <a:bodyPr/>
        <a:lstStyle/>
        <a:p>
          <a:pPr rtl="1"/>
          <a:endParaRPr lang="ar-EG"/>
        </a:p>
      </dgm:t>
    </dgm:pt>
    <dgm:pt modelId="{CED29BB5-81D1-4425-8A74-6276C7FADA35}" type="pres">
      <dgm:prSet presAssocID="{96B186F8-F4CA-48C5-9BFA-0C2CE5DA2EA8}" presName="hierChild4" presStyleCnt="0"/>
      <dgm:spPr/>
    </dgm:pt>
    <dgm:pt modelId="{4EC0E86C-9D18-4687-A56A-FDB878709078}" type="pres">
      <dgm:prSet presAssocID="{96B186F8-F4CA-48C5-9BFA-0C2CE5DA2EA8}" presName="hierChild5" presStyleCnt="0"/>
      <dgm:spPr/>
    </dgm:pt>
    <dgm:pt modelId="{69D91DBE-D6EF-47DA-A62F-79F516C87F7E}" type="pres">
      <dgm:prSet presAssocID="{A823893D-82AA-420C-AB4E-0D2A5F810D9A}" presName="Name37" presStyleLbl="parChTrans1D2" presStyleIdx="2" presStyleCnt="3"/>
      <dgm:spPr/>
      <dgm:t>
        <a:bodyPr/>
        <a:lstStyle/>
        <a:p>
          <a:pPr rtl="1"/>
          <a:endParaRPr lang="ar-EG"/>
        </a:p>
      </dgm:t>
    </dgm:pt>
    <dgm:pt modelId="{A98E50AA-FE58-4BC1-81A8-5391B0DFBD8F}" type="pres">
      <dgm:prSet presAssocID="{01A4D6BF-A6E5-410A-ADD8-1DEE9B846C5D}" presName="hierRoot2" presStyleCnt="0">
        <dgm:presLayoutVars>
          <dgm:hierBranch val="init"/>
        </dgm:presLayoutVars>
      </dgm:prSet>
      <dgm:spPr/>
    </dgm:pt>
    <dgm:pt modelId="{5883C81E-9F52-4F8D-915D-F2927621A482}" type="pres">
      <dgm:prSet presAssocID="{01A4D6BF-A6E5-410A-ADD8-1DEE9B846C5D}" presName="rootComposite" presStyleCnt="0"/>
      <dgm:spPr/>
    </dgm:pt>
    <dgm:pt modelId="{C70F0798-9653-4777-ADF8-C24770645D3C}" type="pres">
      <dgm:prSet presAssocID="{01A4D6BF-A6E5-410A-ADD8-1DEE9B846C5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CDC00AE-4094-48BC-AB31-E2743721E8F6}" type="pres">
      <dgm:prSet presAssocID="{01A4D6BF-A6E5-410A-ADD8-1DEE9B846C5D}" presName="rootConnector" presStyleLbl="node2" presStyleIdx="2" presStyleCnt="3"/>
      <dgm:spPr/>
      <dgm:t>
        <a:bodyPr/>
        <a:lstStyle/>
        <a:p>
          <a:pPr rtl="1"/>
          <a:endParaRPr lang="ar-EG"/>
        </a:p>
      </dgm:t>
    </dgm:pt>
    <dgm:pt modelId="{596298BC-0704-48AD-893E-2B2F908A856E}" type="pres">
      <dgm:prSet presAssocID="{01A4D6BF-A6E5-410A-ADD8-1DEE9B846C5D}" presName="hierChild4" presStyleCnt="0"/>
      <dgm:spPr/>
    </dgm:pt>
    <dgm:pt modelId="{42F83DFF-E2C2-4E3E-894C-8ECD211E5950}" type="pres">
      <dgm:prSet presAssocID="{01A4D6BF-A6E5-410A-ADD8-1DEE9B846C5D}" presName="hierChild5" presStyleCnt="0"/>
      <dgm:spPr/>
    </dgm:pt>
    <dgm:pt modelId="{E4BAA95E-4150-4EFA-8BD0-859DC09AF0D4}" type="pres">
      <dgm:prSet presAssocID="{0859EA26-EFC0-48AD-B3FD-BE05A83DDB39}" presName="hierChild3" presStyleCnt="0"/>
      <dgm:spPr/>
    </dgm:pt>
  </dgm:ptLst>
  <dgm:cxnLst>
    <dgm:cxn modelId="{46F4BD4D-4D18-4D54-AC33-565547130313}" type="presOf" srcId="{05D7A8CD-F47F-4949-8B95-E9A4AE56121D}" destId="{1818007E-46D3-46BA-ADBA-C7FBA3A5B067}" srcOrd="0" destOrd="0" presId="urn:microsoft.com/office/officeart/2005/8/layout/orgChart1"/>
    <dgm:cxn modelId="{46513FEB-54D0-4B38-821B-AD7EFDAC2F6C}" type="presOf" srcId="{0859EA26-EFC0-48AD-B3FD-BE05A83DDB39}" destId="{811F0347-8CF1-4DA5-AAF3-2A002F6D6992}" srcOrd="1" destOrd="0" presId="urn:microsoft.com/office/officeart/2005/8/layout/orgChart1"/>
    <dgm:cxn modelId="{5F8A4306-4F2D-4701-83B4-8E4D9D50072A}" type="presOf" srcId="{96B186F8-F4CA-48C5-9BFA-0C2CE5DA2EA8}" destId="{3964233A-E74D-4247-B4FE-03FC26E52A5F}" srcOrd="1" destOrd="0" presId="urn:microsoft.com/office/officeart/2005/8/layout/orgChart1"/>
    <dgm:cxn modelId="{9412D830-2C24-41A2-9181-A6DC3F0354F6}" srcId="{225B2253-BE8F-42F1-A6DF-3CEE875D58A1}" destId="{0859EA26-EFC0-48AD-B3FD-BE05A83DDB39}" srcOrd="0" destOrd="0" parTransId="{1A9CDB71-C69C-4675-BE62-6B1BC4078C9A}" sibTransId="{37A69046-D459-4CE0-9FBC-C43C36FD6CCF}"/>
    <dgm:cxn modelId="{D9DE80D4-79D0-4975-A9E4-DE79E38D9F61}" srcId="{0859EA26-EFC0-48AD-B3FD-BE05A83DDB39}" destId="{01A4D6BF-A6E5-410A-ADD8-1DEE9B846C5D}" srcOrd="2" destOrd="0" parTransId="{A823893D-82AA-420C-AB4E-0D2A5F810D9A}" sibTransId="{E0B0E997-1CFD-47B0-BBFC-4C18EA54BC5C}"/>
    <dgm:cxn modelId="{F710E58F-8E56-4F3D-9732-888F82DC8BD2}" type="presOf" srcId="{48911AB8-B5ED-4634-9FD1-F3272C3316A9}" destId="{C7F675E1-7DEC-4EEB-B414-5C6843E2B132}" srcOrd="0" destOrd="0" presId="urn:microsoft.com/office/officeart/2005/8/layout/orgChart1"/>
    <dgm:cxn modelId="{DC4CFE76-51B2-4DFA-9ADE-FA8F4F65A415}" type="presOf" srcId="{0859EA26-EFC0-48AD-B3FD-BE05A83DDB39}" destId="{169C44AF-C0F7-484C-BD95-8653EB51972F}" srcOrd="0" destOrd="0" presId="urn:microsoft.com/office/officeart/2005/8/layout/orgChart1"/>
    <dgm:cxn modelId="{01CAF1E0-FD9A-4EC0-90A0-AEA9D8ABCC01}" type="presOf" srcId="{942FE753-2509-44E3-A9BA-C11712B0756A}" destId="{6098DC1A-4DFF-41F6-B9F8-6E268F4885E3}" srcOrd="0" destOrd="0" presId="urn:microsoft.com/office/officeart/2005/8/layout/orgChart1"/>
    <dgm:cxn modelId="{BEBF6C3D-F372-470E-9316-420578921401}" srcId="{0859EA26-EFC0-48AD-B3FD-BE05A83DDB39}" destId="{96B186F8-F4CA-48C5-9BFA-0C2CE5DA2EA8}" srcOrd="1" destOrd="0" parTransId="{942FE753-2509-44E3-A9BA-C11712B0756A}" sibTransId="{414A95E5-D0CA-495A-A7C0-B922F8C92990}"/>
    <dgm:cxn modelId="{066BF76D-CFC7-4F5A-A877-1135DC2074A3}" type="presOf" srcId="{A823893D-82AA-420C-AB4E-0D2A5F810D9A}" destId="{69D91DBE-D6EF-47DA-A62F-79F516C87F7E}" srcOrd="0" destOrd="0" presId="urn:microsoft.com/office/officeart/2005/8/layout/orgChart1"/>
    <dgm:cxn modelId="{3B357A5A-7D51-49A7-998E-EF2D1CCD6FAE}" type="presOf" srcId="{01A4D6BF-A6E5-410A-ADD8-1DEE9B846C5D}" destId="{BCDC00AE-4094-48BC-AB31-E2743721E8F6}" srcOrd="1" destOrd="0" presId="urn:microsoft.com/office/officeart/2005/8/layout/orgChart1"/>
    <dgm:cxn modelId="{B25D1386-1710-4218-8382-F2F5BC99F15C}" type="presOf" srcId="{96B186F8-F4CA-48C5-9BFA-0C2CE5DA2EA8}" destId="{814399B8-1BB9-4C0E-815D-59D5C759D867}" srcOrd="0" destOrd="0" presId="urn:microsoft.com/office/officeart/2005/8/layout/orgChart1"/>
    <dgm:cxn modelId="{07895039-0FAF-4546-B70A-89CCD317A1EA}" type="presOf" srcId="{225B2253-BE8F-42F1-A6DF-3CEE875D58A1}" destId="{9682FCAD-08E5-4B86-84F3-AD367B8B5260}" srcOrd="0" destOrd="0" presId="urn:microsoft.com/office/officeart/2005/8/layout/orgChart1"/>
    <dgm:cxn modelId="{0793D1ED-F9FA-44A4-8589-F46F4A2F7CF4}" type="presOf" srcId="{05D7A8CD-F47F-4949-8B95-E9A4AE56121D}" destId="{312F2CEA-9E87-48FB-A5A6-398A4D2F6231}" srcOrd="1" destOrd="0" presId="urn:microsoft.com/office/officeart/2005/8/layout/orgChart1"/>
    <dgm:cxn modelId="{B040D0F2-815B-4DA1-935E-9C697178410C}" type="presOf" srcId="{01A4D6BF-A6E5-410A-ADD8-1DEE9B846C5D}" destId="{C70F0798-9653-4777-ADF8-C24770645D3C}" srcOrd="0" destOrd="0" presId="urn:microsoft.com/office/officeart/2005/8/layout/orgChart1"/>
    <dgm:cxn modelId="{0C6676A3-7070-45B2-A3C6-4B44C9AF5E53}" srcId="{0859EA26-EFC0-48AD-B3FD-BE05A83DDB39}" destId="{05D7A8CD-F47F-4949-8B95-E9A4AE56121D}" srcOrd="0" destOrd="0" parTransId="{48911AB8-B5ED-4634-9FD1-F3272C3316A9}" sibTransId="{B9D650F5-01DD-499C-B1F5-E3F4DF4A19B4}"/>
    <dgm:cxn modelId="{07951A22-8974-4A23-A09F-6DDDC197BA9E}" type="presParOf" srcId="{9682FCAD-08E5-4B86-84F3-AD367B8B5260}" destId="{EACDBAA7-6BA8-433C-BA66-80702C654682}" srcOrd="0" destOrd="0" presId="urn:microsoft.com/office/officeart/2005/8/layout/orgChart1"/>
    <dgm:cxn modelId="{CABE358D-057B-48FB-A856-C55A7C5B9C60}" type="presParOf" srcId="{EACDBAA7-6BA8-433C-BA66-80702C654682}" destId="{D803E632-EB5C-4F30-AD02-21DB015B541D}" srcOrd="0" destOrd="0" presId="urn:microsoft.com/office/officeart/2005/8/layout/orgChart1"/>
    <dgm:cxn modelId="{25D360A3-24A2-46C0-B61C-04D6C55E2EED}" type="presParOf" srcId="{D803E632-EB5C-4F30-AD02-21DB015B541D}" destId="{169C44AF-C0F7-484C-BD95-8653EB51972F}" srcOrd="0" destOrd="0" presId="urn:microsoft.com/office/officeart/2005/8/layout/orgChart1"/>
    <dgm:cxn modelId="{8679F86D-E089-419A-8CEF-54254AB4AD0B}" type="presParOf" srcId="{D803E632-EB5C-4F30-AD02-21DB015B541D}" destId="{811F0347-8CF1-4DA5-AAF3-2A002F6D6992}" srcOrd="1" destOrd="0" presId="urn:microsoft.com/office/officeart/2005/8/layout/orgChart1"/>
    <dgm:cxn modelId="{00FB2F9A-1D54-4A25-8D36-F88DE7C366D2}" type="presParOf" srcId="{EACDBAA7-6BA8-433C-BA66-80702C654682}" destId="{BB397A90-104B-483C-84F2-1E3AC01CD108}" srcOrd="1" destOrd="0" presId="urn:microsoft.com/office/officeart/2005/8/layout/orgChart1"/>
    <dgm:cxn modelId="{0B456220-6A16-4F87-9615-429700A7D4BD}" type="presParOf" srcId="{BB397A90-104B-483C-84F2-1E3AC01CD108}" destId="{C7F675E1-7DEC-4EEB-B414-5C6843E2B132}" srcOrd="0" destOrd="0" presId="urn:microsoft.com/office/officeart/2005/8/layout/orgChart1"/>
    <dgm:cxn modelId="{0D4B6B3A-EF92-4219-9415-C8B018129397}" type="presParOf" srcId="{BB397A90-104B-483C-84F2-1E3AC01CD108}" destId="{A300E522-6A0B-44D4-8D76-8453408EA4CA}" srcOrd="1" destOrd="0" presId="urn:microsoft.com/office/officeart/2005/8/layout/orgChart1"/>
    <dgm:cxn modelId="{F5FA0740-A973-4B4D-A3AE-980F61B0169C}" type="presParOf" srcId="{A300E522-6A0B-44D4-8D76-8453408EA4CA}" destId="{C54A5AC5-453A-4D97-B3FE-3055885FEC2F}" srcOrd="0" destOrd="0" presId="urn:microsoft.com/office/officeart/2005/8/layout/orgChart1"/>
    <dgm:cxn modelId="{51E44D78-ED03-4F2D-8495-7C4F60FF26B0}" type="presParOf" srcId="{C54A5AC5-453A-4D97-B3FE-3055885FEC2F}" destId="{1818007E-46D3-46BA-ADBA-C7FBA3A5B067}" srcOrd="0" destOrd="0" presId="urn:microsoft.com/office/officeart/2005/8/layout/orgChart1"/>
    <dgm:cxn modelId="{E7FA7E50-79F6-46A0-A58A-FA8CCA01B8E9}" type="presParOf" srcId="{C54A5AC5-453A-4D97-B3FE-3055885FEC2F}" destId="{312F2CEA-9E87-48FB-A5A6-398A4D2F6231}" srcOrd="1" destOrd="0" presId="urn:microsoft.com/office/officeart/2005/8/layout/orgChart1"/>
    <dgm:cxn modelId="{E7DD279F-2CF3-490A-8616-44CD7D5824F6}" type="presParOf" srcId="{A300E522-6A0B-44D4-8D76-8453408EA4CA}" destId="{51591A60-18D5-42C6-B1C5-D20767A7B618}" srcOrd="1" destOrd="0" presId="urn:microsoft.com/office/officeart/2005/8/layout/orgChart1"/>
    <dgm:cxn modelId="{45062175-C18C-45C3-9D6E-5AEB6042179D}" type="presParOf" srcId="{A300E522-6A0B-44D4-8D76-8453408EA4CA}" destId="{3314BDD8-F5BC-4459-85F3-F2AAD0A3246C}" srcOrd="2" destOrd="0" presId="urn:microsoft.com/office/officeart/2005/8/layout/orgChart1"/>
    <dgm:cxn modelId="{BFCCBDC3-BDE6-4E9D-B7F7-DDB1CBB3CEBC}" type="presParOf" srcId="{BB397A90-104B-483C-84F2-1E3AC01CD108}" destId="{6098DC1A-4DFF-41F6-B9F8-6E268F4885E3}" srcOrd="2" destOrd="0" presId="urn:microsoft.com/office/officeart/2005/8/layout/orgChart1"/>
    <dgm:cxn modelId="{5FEE709C-9F6A-4364-B7EB-EF31CDAF6AB1}" type="presParOf" srcId="{BB397A90-104B-483C-84F2-1E3AC01CD108}" destId="{4C7FE316-AD8E-488D-A7F6-5EC11E7BD74C}" srcOrd="3" destOrd="0" presId="urn:microsoft.com/office/officeart/2005/8/layout/orgChart1"/>
    <dgm:cxn modelId="{C54399B5-3562-46C3-B39D-CD7DEB894AAD}" type="presParOf" srcId="{4C7FE316-AD8E-488D-A7F6-5EC11E7BD74C}" destId="{7A09A5B5-58DF-4370-8141-353DF65A8923}" srcOrd="0" destOrd="0" presId="urn:microsoft.com/office/officeart/2005/8/layout/orgChart1"/>
    <dgm:cxn modelId="{DCCED7D0-9CB1-4A3F-95F6-42B7C9080EFE}" type="presParOf" srcId="{7A09A5B5-58DF-4370-8141-353DF65A8923}" destId="{814399B8-1BB9-4C0E-815D-59D5C759D867}" srcOrd="0" destOrd="0" presId="urn:microsoft.com/office/officeart/2005/8/layout/orgChart1"/>
    <dgm:cxn modelId="{13CF7D0A-4141-4790-8EAF-CC364139BDA8}" type="presParOf" srcId="{7A09A5B5-58DF-4370-8141-353DF65A8923}" destId="{3964233A-E74D-4247-B4FE-03FC26E52A5F}" srcOrd="1" destOrd="0" presId="urn:microsoft.com/office/officeart/2005/8/layout/orgChart1"/>
    <dgm:cxn modelId="{77D8DFCA-F4DE-4A28-9634-67D31D39541F}" type="presParOf" srcId="{4C7FE316-AD8E-488D-A7F6-5EC11E7BD74C}" destId="{CED29BB5-81D1-4425-8A74-6276C7FADA35}" srcOrd="1" destOrd="0" presId="urn:microsoft.com/office/officeart/2005/8/layout/orgChart1"/>
    <dgm:cxn modelId="{8C4E6E70-137A-4BF1-9C57-DC2B8FBA5D3C}" type="presParOf" srcId="{4C7FE316-AD8E-488D-A7F6-5EC11E7BD74C}" destId="{4EC0E86C-9D18-4687-A56A-FDB878709078}" srcOrd="2" destOrd="0" presId="urn:microsoft.com/office/officeart/2005/8/layout/orgChart1"/>
    <dgm:cxn modelId="{2ACC98F5-9AD6-4B5C-9A88-78540B6B6E67}" type="presParOf" srcId="{BB397A90-104B-483C-84F2-1E3AC01CD108}" destId="{69D91DBE-D6EF-47DA-A62F-79F516C87F7E}" srcOrd="4" destOrd="0" presId="urn:microsoft.com/office/officeart/2005/8/layout/orgChart1"/>
    <dgm:cxn modelId="{4D96CF18-B84B-473D-929D-6A9B9C559885}" type="presParOf" srcId="{BB397A90-104B-483C-84F2-1E3AC01CD108}" destId="{A98E50AA-FE58-4BC1-81A8-5391B0DFBD8F}" srcOrd="5" destOrd="0" presId="urn:microsoft.com/office/officeart/2005/8/layout/orgChart1"/>
    <dgm:cxn modelId="{36A2AEA7-CC2F-4163-BAE0-B5E1CD5F90DA}" type="presParOf" srcId="{A98E50AA-FE58-4BC1-81A8-5391B0DFBD8F}" destId="{5883C81E-9F52-4F8D-915D-F2927621A482}" srcOrd="0" destOrd="0" presId="urn:microsoft.com/office/officeart/2005/8/layout/orgChart1"/>
    <dgm:cxn modelId="{98A0A8FF-A612-48F7-B115-BB0FF22A80EB}" type="presParOf" srcId="{5883C81E-9F52-4F8D-915D-F2927621A482}" destId="{C70F0798-9653-4777-ADF8-C24770645D3C}" srcOrd="0" destOrd="0" presId="urn:microsoft.com/office/officeart/2005/8/layout/orgChart1"/>
    <dgm:cxn modelId="{207B2EAE-1FEA-4967-A396-750D95018E1A}" type="presParOf" srcId="{5883C81E-9F52-4F8D-915D-F2927621A482}" destId="{BCDC00AE-4094-48BC-AB31-E2743721E8F6}" srcOrd="1" destOrd="0" presId="urn:microsoft.com/office/officeart/2005/8/layout/orgChart1"/>
    <dgm:cxn modelId="{FB8B3B78-E46E-4292-AAD8-89B0C154B19F}" type="presParOf" srcId="{A98E50AA-FE58-4BC1-81A8-5391B0DFBD8F}" destId="{596298BC-0704-48AD-893E-2B2F908A856E}" srcOrd="1" destOrd="0" presId="urn:microsoft.com/office/officeart/2005/8/layout/orgChart1"/>
    <dgm:cxn modelId="{89D66192-564C-4751-8B11-C60E45D6695C}" type="presParOf" srcId="{A98E50AA-FE58-4BC1-81A8-5391B0DFBD8F}" destId="{42F83DFF-E2C2-4E3E-894C-8ECD211E5950}" srcOrd="2" destOrd="0" presId="urn:microsoft.com/office/officeart/2005/8/layout/orgChart1"/>
    <dgm:cxn modelId="{02CFDC31-8AB4-4442-BF06-C6644C0C48C0}" type="presParOf" srcId="{EACDBAA7-6BA8-433C-BA66-80702C654682}" destId="{E4BAA95E-4150-4EFA-8BD0-859DC09AF0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4DB06D-A789-4BD2-843D-52886930AE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9685584C-FF53-4038-841E-A18ED0C168EF}">
      <dgm:prSet/>
      <dgm:spPr/>
      <dgm:t>
        <a:bodyPr/>
        <a:lstStyle/>
        <a:p>
          <a:pPr rtl="1"/>
          <a:r>
            <a:rPr lang="en-US" smtClean="0"/>
            <a:t>Animal procedures committee report on biotechnology (June 2001)</a:t>
          </a:r>
          <a:endParaRPr lang="ar-EG"/>
        </a:p>
      </dgm:t>
    </dgm:pt>
    <dgm:pt modelId="{2023C3F8-C1BC-40C1-9C42-8A1CE0AD657F}" type="parTrans" cxnId="{78FF06AE-D5CD-4166-9821-FCB9E7AAF4DD}">
      <dgm:prSet/>
      <dgm:spPr/>
      <dgm:t>
        <a:bodyPr/>
        <a:lstStyle/>
        <a:p>
          <a:pPr rtl="1"/>
          <a:endParaRPr lang="ar-EG"/>
        </a:p>
      </dgm:t>
    </dgm:pt>
    <dgm:pt modelId="{EE4215A9-B328-4611-929C-5F750051D90B}" type="sibTrans" cxnId="{78FF06AE-D5CD-4166-9821-FCB9E7AAF4DD}">
      <dgm:prSet/>
      <dgm:spPr/>
      <dgm:t>
        <a:bodyPr/>
        <a:lstStyle/>
        <a:p>
          <a:pPr rtl="1"/>
          <a:endParaRPr lang="ar-EG"/>
        </a:p>
      </dgm:t>
    </dgm:pt>
    <dgm:pt modelId="{DF853442-155F-4537-8DC4-DEAE04312554}" type="pres">
      <dgm:prSet presAssocID="{2B4DB06D-A789-4BD2-843D-52886930AE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84488164-7F1A-41E6-B855-233EB9870EC6}" type="pres">
      <dgm:prSet presAssocID="{9685584C-FF53-4038-841E-A18ED0C168E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78FF06AE-D5CD-4166-9821-FCB9E7AAF4DD}" srcId="{2B4DB06D-A789-4BD2-843D-52886930AE7D}" destId="{9685584C-FF53-4038-841E-A18ED0C168EF}" srcOrd="0" destOrd="0" parTransId="{2023C3F8-C1BC-40C1-9C42-8A1CE0AD657F}" sibTransId="{EE4215A9-B328-4611-929C-5F750051D90B}"/>
    <dgm:cxn modelId="{6889CE30-8634-48BC-A22E-8F3D84B8212B}" type="presOf" srcId="{9685584C-FF53-4038-841E-A18ED0C168EF}" destId="{84488164-7F1A-41E6-B855-233EB9870EC6}" srcOrd="0" destOrd="0" presId="urn:microsoft.com/office/officeart/2005/8/layout/process1"/>
    <dgm:cxn modelId="{58A791D6-2B6C-44BD-B4EF-1AC83CF0CED2}" type="presOf" srcId="{2B4DB06D-A789-4BD2-843D-52886930AE7D}" destId="{DF853442-155F-4537-8DC4-DEAE04312554}" srcOrd="0" destOrd="0" presId="urn:microsoft.com/office/officeart/2005/8/layout/process1"/>
    <dgm:cxn modelId="{5F5CC903-5EE4-4CFE-B649-C1E452A4D4FF}" type="presParOf" srcId="{DF853442-155F-4537-8DC4-DEAE04312554}" destId="{84488164-7F1A-41E6-B855-233EB9870EC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AC15A0-63DB-468F-BECE-4A04DD796A4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D412997-104E-45FD-8FAA-EF74F12F3DF9}">
      <dgm:prSet phldrT="[Text]" custT="1"/>
      <dgm:spPr/>
      <dgm:t>
        <a:bodyPr/>
        <a:lstStyle/>
        <a:p>
          <a:pPr rtl="1"/>
          <a:r>
            <a:rPr lang="en-US" sz="2000" dirty="0" smtClean="0"/>
            <a:t>Duplication of favorite pets</a:t>
          </a:r>
          <a:endParaRPr lang="ar-EG" sz="2000" dirty="0"/>
        </a:p>
      </dgm:t>
    </dgm:pt>
    <dgm:pt modelId="{77DAEE69-D5DE-409A-A14F-E791B297A1BB}" type="parTrans" cxnId="{0C931BE6-9C16-4B53-9BBA-7167C1370AFA}">
      <dgm:prSet/>
      <dgm:spPr/>
      <dgm:t>
        <a:bodyPr/>
        <a:lstStyle/>
        <a:p>
          <a:pPr rtl="1"/>
          <a:endParaRPr lang="ar-EG"/>
        </a:p>
      </dgm:t>
    </dgm:pt>
    <dgm:pt modelId="{FC5066B2-5C43-4E95-89CB-F071D12443D6}" type="sibTrans" cxnId="{0C931BE6-9C16-4B53-9BBA-7167C1370AFA}">
      <dgm:prSet/>
      <dgm:spPr/>
      <dgm:t>
        <a:bodyPr/>
        <a:lstStyle/>
        <a:p>
          <a:pPr rtl="1"/>
          <a:endParaRPr lang="ar-EG"/>
        </a:p>
      </dgm:t>
    </dgm:pt>
    <dgm:pt modelId="{300B7C5B-C64A-4ED3-9910-52A78EA132F2}">
      <dgm:prSet phldrT="[Text]" custT="1"/>
      <dgm:spPr/>
      <dgm:t>
        <a:bodyPr/>
        <a:lstStyle/>
        <a:p>
          <a:pPr rtl="1"/>
          <a:r>
            <a:rPr lang="en-US" sz="2000" dirty="0" smtClean="0"/>
            <a:t>Genetic modified animals that would suffer severe or lasting illness </a:t>
          </a:r>
          <a:endParaRPr lang="ar-EG" sz="2000" dirty="0"/>
        </a:p>
      </dgm:t>
    </dgm:pt>
    <dgm:pt modelId="{87810612-F685-4148-8260-D83FC9D153B8}" type="parTrans" cxnId="{3D24EDAF-AD04-48DF-B28A-FF6B2CFE5637}">
      <dgm:prSet/>
      <dgm:spPr/>
      <dgm:t>
        <a:bodyPr/>
        <a:lstStyle/>
        <a:p>
          <a:pPr rtl="1"/>
          <a:endParaRPr lang="ar-EG"/>
        </a:p>
      </dgm:t>
    </dgm:pt>
    <dgm:pt modelId="{1EB92B7D-1507-409A-B3D6-986EDB8BF868}" type="sibTrans" cxnId="{3D24EDAF-AD04-48DF-B28A-FF6B2CFE5637}">
      <dgm:prSet/>
      <dgm:spPr/>
      <dgm:t>
        <a:bodyPr/>
        <a:lstStyle/>
        <a:p>
          <a:pPr rtl="1"/>
          <a:endParaRPr lang="ar-EG"/>
        </a:p>
      </dgm:t>
    </dgm:pt>
    <dgm:pt modelId="{FEB83BB4-D1FC-4805-A7C0-5EC361CE6A43}">
      <dgm:prSet phldrT="[Text]" custT="1"/>
      <dgm:spPr/>
      <dgm:t>
        <a:bodyPr/>
        <a:lstStyle/>
        <a:p>
          <a:pPr rtl="1"/>
          <a:r>
            <a:rPr lang="en-US" sz="2000" dirty="0" err="1" smtClean="0"/>
            <a:t>Dollie</a:t>
          </a:r>
          <a:r>
            <a:rPr lang="en-US" sz="2000" dirty="0" smtClean="0"/>
            <a:t> (the sheep)</a:t>
          </a:r>
        </a:p>
        <a:p>
          <a:pPr rtl="1"/>
          <a:r>
            <a:rPr lang="en-US" sz="2000" dirty="0" smtClean="0"/>
            <a:t>Was cloned(1996)</a:t>
          </a:r>
          <a:endParaRPr lang="ar-EG" sz="2000" dirty="0"/>
        </a:p>
      </dgm:t>
    </dgm:pt>
    <dgm:pt modelId="{CEE61C1D-E9A7-47F3-999A-7EBEEB8CD6B0}" type="parTrans" cxnId="{07EC6D6A-B07A-4E6E-A5A6-4F0915155B64}">
      <dgm:prSet/>
      <dgm:spPr/>
      <dgm:t>
        <a:bodyPr/>
        <a:lstStyle/>
        <a:p>
          <a:pPr rtl="1"/>
          <a:endParaRPr lang="ar-EG"/>
        </a:p>
      </dgm:t>
    </dgm:pt>
    <dgm:pt modelId="{07BD8552-2780-448C-9244-7B6ABB2121D4}" type="sibTrans" cxnId="{07EC6D6A-B07A-4E6E-A5A6-4F0915155B64}">
      <dgm:prSet/>
      <dgm:spPr/>
      <dgm:t>
        <a:bodyPr/>
        <a:lstStyle/>
        <a:p>
          <a:pPr rtl="1"/>
          <a:endParaRPr lang="ar-EG"/>
        </a:p>
      </dgm:t>
    </dgm:pt>
    <dgm:pt modelId="{5B1C7F0E-5A1A-4533-9DD1-77B655451575}" type="pres">
      <dgm:prSet presAssocID="{83AC15A0-63DB-468F-BECE-4A04DD796A41}" presName="Name0" presStyleCnt="0">
        <dgm:presLayoutVars>
          <dgm:dir/>
          <dgm:resizeHandles val="exact"/>
        </dgm:presLayoutVars>
      </dgm:prSet>
      <dgm:spPr/>
    </dgm:pt>
    <dgm:pt modelId="{57636DCC-9277-4864-A5C1-B0E497046E8E}" type="pres">
      <dgm:prSet presAssocID="{83AC15A0-63DB-468F-BECE-4A04DD796A41}" presName="fgShape" presStyleLbl="fgShp" presStyleIdx="0" presStyleCnt="1" custScaleX="97916"/>
      <dgm:spPr/>
    </dgm:pt>
    <dgm:pt modelId="{6D3CD036-830D-48FC-8BE7-B4433D7CF46C}" type="pres">
      <dgm:prSet presAssocID="{83AC15A0-63DB-468F-BECE-4A04DD796A41}" presName="linComp" presStyleCnt="0"/>
      <dgm:spPr/>
    </dgm:pt>
    <dgm:pt modelId="{364A7363-367F-4095-B233-65E9205894C2}" type="pres">
      <dgm:prSet presAssocID="{AD412997-104E-45FD-8FAA-EF74F12F3DF9}" presName="compNode" presStyleCnt="0"/>
      <dgm:spPr/>
    </dgm:pt>
    <dgm:pt modelId="{58837786-4FA6-4015-906C-F342E8F1CA72}" type="pres">
      <dgm:prSet presAssocID="{AD412997-104E-45FD-8FAA-EF74F12F3DF9}" presName="bkgdShape" presStyleLbl="node1" presStyleIdx="0" presStyleCnt="3"/>
      <dgm:spPr/>
      <dgm:t>
        <a:bodyPr/>
        <a:lstStyle/>
        <a:p>
          <a:pPr rtl="1"/>
          <a:endParaRPr lang="ar-EG"/>
        </a:p>
      </dgm:t>
    </dgm:pt>
    <dgm:pt modelId="{7A3E43F5-7AD4-4504-8973-E51C456B9CE5}" type="pres">
      <dgm:prSet presAssocID="{AD412997-104E-45FD-8FAA-EF74F12F3DF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A4A064A-0E8F-4AD1-B9D0-61FD24B778CD}" type="pres">
      <dgm:prSet presAssocID="{AD412997-104E-45FD-8FAA-EF74F12F3DF9}" presName="invisiNode" presStyleLbl="node1" presStyleIdx="0" presStyleCnt="3"/>
      <dgm:spPr/>
    </dgm:pt>
    <dgm:pt modelId="{379E667A-14D3-42FF-B366-836A0EC56D97}" type="pres">
      <dgm:prSet presAssocID="{AD412997-104E-45FD-8FAA-EF74F12F3DF9}" presName="imagNode" presStyleLbl="fgImgPlace1" presStyleIdx="0" presStyleCnt="3" custScaleX="1504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01C8CC92-EEFE-48E3-8695-23F50E61DEB3}" type="pres">
      <dgm:prSet presAssocID="{FC5066B2-5C43-4E95-89CB-F071D12443D6}" presName="sibTrans" presStyleLbl="sibTrans2D1" presStyleIdx="0" presStyleCnt="0"/>
      <dgm:spPr/>
      <dgm:t>
        <a:bodyPr/>
        <a:lstStyle/>
        <a:p>
          <a:pPr rtl="1"/>
          <a:endParaRPr lang="ar-EG"/>
        </a:p>
      </dgm:t>
    </dgm:pt>
    <dgm:pt modelId="{829EADC6-86E6-4DE9-BE29-2C5E5CF929A9}" type="pres">
      <dgm:prSet presAssocID="{300B7C5B-C64A-4ED3-9910-52A78EA132F2}" presName="compNode" presStyleCnt="0"/>
      <dgm:spPr/>
    </dgm:pt>
    <dgm:pt modelId="{CC6265F0-6C63-49F0-BA36-55D002D7EA65}" type="pres">
      <dgm:prSet presAssocID="{300B7C5B-C64A-4ED3-9910-52A78EA132F2}" presName="bkgdShape" presStyleLbl="node1" presStyleIdx="1" presStyleCnt="3"/>
      <dgm:spPr/>
      <dgm:t>
        <a:bodyPr/>
        <a:lstStyle/>
        <a:p>
          <a:pPr rtl="1"/>
          <a:endParaRPr lang="ar-EG"/>
        </a:p>
      </dgm:t>
    </dgm:pt>
    <dgm:pt modelId="{08C41F22-DE83-4BF5-86E4-A29041BA406F}" type="pres">
      <dgm:prSet presAssocID="{300B7C5B-C64A-4ED3-9910-52A78EA132F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C37B349-2074-4561-8511-14F9C1D58C9A}" type="pres">
      <dgm:prSet presAssocID="{300B7C5B-C64A-4ED3-9910-52A78EA132F2}" presName="invisiNode" presStyleLbl="node1" presStyleIdx="1" presStyleCnt="3"/>
      <dgm:spPr/>
    </dgm:pt>
    <dgm:pt modelId="{76F882F7-6601-4756-808A-8D190F81754E}" type="pres">
      <dgm:prSet presAssocID="{300B7C5B-C64A-4ED3-9910-52A78EA132F2}" presName="imagNode" presStyleLbl="fgImgPlace1" presStyleIdx="1" presStyleCnt="3" custScaleX="1480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1FB191A-0DE1-420C-9D0C-BFAB62C8E39A}" type="pres">
      <dgm:prSet presAssocID="{1EB92B7D-1507-409A-B3D6-986EDB8BF868}" presName="sibTrans" presStyleLbl="sibTrans2D1" presStyleIdx="0" presStyleCnt="0"/>
      <dgm:spPr/>
      <dgm:t>
        <a:bodyPr/>
        <a:lstStyle/>
        <a:p>
          <a:pPr rtl="1"/>
          <a:endParaRPr lang="ar-EG"/>
        </a:p>
      </dgm:t>
    </dgm:pt>
    <dgm:pt modelId="{7224B8DF-D4FC-427E-8ED6-C2103961F471}" type="pres">
      <dgm:prSet presAssocID="{FEB83BB4-D1FC-4805-A7C0-5EC361CE6A43}" presName="compNode" presStyleCnt="0"/>
      <dgm:spPr/>
    </dgm:pt>
    <dgm:pt modelId="{DD07A10F-1390-4B97-9FA8-75E969420165}" type="pres">
      <dgm:prSet presAssocID="{FEB83BB4-D1FC-4805-A7C0-5EC361CE6A43}" presName="bkgdShape" presStyleLbl="node1" presStyleIdx="2" presStyleCnt="3"/>
      <dgm:spPr/>
      <dgm:t>
        <a:bodyPr/>
        <a:lstStyle/>
        <a:p>
          <a:pPr rtl="1"/>
          <a:endParaRPr lang="ar-EG"/>
        </a:p>
      </dgm:t>
    </dgm:pt>
    <dgm:pt modelId="{51BF71F9-5EA1-4C1D-AF04-CF89446EEA3C}" type="pres">
      <dgm:prSet presAssocID="{FEB83BB4-D1FC-4805-A7C0-5EC361CE6A4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DFDF3BA-57D2-4353-AC78-62896E8F4E4E}" type="pres">
      <dgm:prSet presAssocID="{FEB83BB4-D1FC-4805-A7C0-5EC361CE6A43}" presName="invisiNode" presStyleLbl="node1" presStyleIdx="2" presStyleCnt="3"/>
      <dgm:spPr/>
    </dgm:pt>
    <dgm:pt modelId="{371D45B3-21A8-438F-A4B0-8BD6E5D524DA}" type="pres">
      <dgm:prSet presAssocID="{FEB83BB4-D1FC-4805-A7C0-5EC361CE6A43}" presName="imagNode" presStyleLbl="fgImgPlace1" presStyleIdx="2" presStyleCnt="3" custScaleX="1589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788804FE-11D4-4E03-8EE3-5ADB1BB71343}" type="presOf" srcId="{FEB83BB4-D1FC-4805-A7C0-5EC361CE6A43}" destId="{DD07A10F-1390-4B97-9FA8-75E969420165}" srcOrd="0" destOrd="0" presId="urn:microsoft.com/office/officeart/2005/8/layout/hList7"/>
    <dgm:cxn modelId="{3D24EDAF-AD04-48DF-B28A-FF6B2CFE5637}" srcId="{83AC15A0-63DB-468F-BECE-4A04DD796A41}" destId="{300B7C5B-C64A-4ED3-9910-52A78EA132F2}" srcOrd="1" destOrd="0" parTransId="{87810612-F685-4148-8260-D83FC9D153B8}" sibTransId="{1EB92B7D-1507-409A-B3D6-986EDB8BF868}"/>
    <dgm:cxn modelId="{07EC6D6A-B07A-4E6E-A5A6-4F0915155B64}" srcId="{83AC15A0-63DB-468F-BECE-4A04DD796A41}" destId="{FEB83BB4-D1FC-4805-A7C0-5EC361CE6A43}" srcOrd="2" destOrd="0" parTransId="{CEE61C1D-E9A7-47F3-999A-7EBEEB8CD6B0}" sibTransId="{07BD8552-2780-448C-9244-7B6ABB2121D4}"/>
    <dgm:cxn modelId="{4B0DD476-EE6A-4BCA-AF47-0F3758483DC2}" type="presOf" srcId="{AD412997-104E-45FD-8FAA-EF74F12F3DF9}" destId="{58837786-4FA6-4015-906C-F342E8F1CA72}" srcOrd="0" destOrd="0" presId="urn:microsoft.com/office/officeart/2005/8/layout/hList7"/>
    <dgm:cxn modelId="{4ED47AC7-0D59-4D13-956B-1787DAD6D1E3}" type="presOf" srcId="{FEB83BB4-D1FC-4805-A7C0-5EC361CE6A43}" destId="{51BF71F9-5EA1-4C1D-AF04-CF89446EEA3C}" srcOrd="1" destOrd="0" presId="urn:microsoft.com/office/officeart/2005/8/layout/hList7"/>
    <dgm:cxn modelId="{02C88159-C1B3-40D6-8DDB-306BC6E3C7BB}" type="presOf" srcId="{AD412997-104E-45FD-8FAA-EF74F12F3DF9}" destId="{7A3E43F5-7AD4-4504-8973-E51C456B9CE5}" srcOrd="1" destOrd="0" presId="urn:microsoft.com/office/officeart/2005/8/layout/hList7"/>
    <dgm:cxn modelId="{0C931BE6-9C16-4B53-9BBA-7167C1370AFA}" srcId="{83AC15A0-63DB-468F-BECE-4A04DD796A41}" destId="{AD412997-104E-45FD-8FAA-EF74F12F3DF9}" srcOrd="0" destOrd="0" parTransId="{77DAEE69-D5DE-409A-A14F-E791B297A1BB}" sibTransId="{FC5066B2-5C43-4E95-89CB-F071D12443D6}"/>
    <dgm:cxn modelId="{165BD129-142B-4211-9CA6-BD2986F6C24A}" type="presOf" srcId="{83AC15A0-63DB-468F-BECE-4A04DD796A41}" destId="{5B1C7F0E-5A1A-4533-9DD1-77B655451575}" srcOrd="0" destOrd="0" presId="urn:microsoft.com/office/officeart/2005/8/layout/hList7"/>
    <dgm:cxn modelId="{500F5508-F9A9-449A-A43D-E160133A38BF}" type="presOf" srcId="{300B7C5B-C64A-4ED3-9910-52A78EA132F2}" destId="{08C41F22-DE83-4BF5-86E4-A29041BA406F}" srcOrd="1" destOrd="0" presId="urn:microsoft.com/office/officeart/2005/8/layout/hList7"/>
    <dgm:cxn modelId="{DAFEE697-DBDD-4550-A11B-7DAAEC0346DF}" type="presOf" srcId="{300B7C5B-C64A-4ED3-9910-52A78EA132F2}" destId="{CC6265F0-6C63-49F0-BA36-55D002D7EA65}" srcOrd="0" destOrd="0" presId="urn:microsoft.com/office/officeart/2005/8/layout/hList7"/>
    <dgm:cxn modelId="{557A8976-D0EA-4908-9AE3-397E46221740}" type="presOf" srcId="{1EB92B7D-1507-409A-B3D6-986EDB8BF868}" destId="{F1FB191A-0DE1-420C-9D0C-BFAB62C8E39A}" srcOrd="0" destOrd="0" presId="urn:microsoft.com/office/officeart/2005/8/layout/hList7"/>
    <dgm:cxn modelId="{12B37B0F-5142-46D5-A8A7-04678D8C8929}" type="presOf" srcId="{FC5066B2-5C43-4E95-89CB-F071D12443D6}" destId="{01C8CC92-EEFE-48E3-8695-23F50E61DEB3}" srcOrd="0" destOrd="0" presId="urn:microsoft.com/office/officeart/2005/8/layout/hList7"/>
    <dgm:cxn modelId="{1B712BC7-E1C7-4918-8993-40C06475F171}" type="presParOf" srcId="{5B1C7F0E-5A1A-4533-9DD1-77B655451575}" destId="{57636DCC-9277-4864-A5C1-B0E497046E8E}" srcOrd="0" destOrd="0" presId="urn:microsoft.com/office/officeart/2005/8/layout/hList7"/>
    <dgm:cxn modelId="{AE5CF9A5-2CB3-4A15-A166-192F8647ADD6}" type="presParOf" srcId="{5B1C7F0E-5A1A-4533-9DD1-77B655451575}" destId="{6D3CD036-830D-48FC-8BE7-B4433D7CF46C}" srcOrd="1" destOrd="0" presId="urn:microsoft.com/office/officeart/2005/8/layout/hList7"/>
    <dgm:cxn modelId="{424D4987-8A9B-4469-9EAF-5C4E5D4796C7}" type="presParOf" srcId="{6D3CD036-830D-48FC-8BE7-B4433D7CF46C}" destId="{364A7363-367F-4095-B233-65E9205894C2}" srcOrd="0" destOrd="0" presId="urn:microsoft.com/office/officeart/2005/8/layout/hList7"/>
    <dgm:cxn modelId="{50D4FEEC-78A8-488F-ADEF-69078FBD2658}" type="presParOf" srcId="{364A7363-367F-4095-B233-65E9205894C2}" destId="{58837786-4FA6-4015-906C-F342E8F1CA72}" srcOrd="0" destOrd="0" presId="urn:microsoft.com/office/officeart/2005/8/layout/hList7"/>
    <dgm:cxn modelId="{95D401DB-C2E8-49DE-A2EC-AF4433114EEF}" type="presParOf" srcId="{364A7363-367F-4095-B233-65E9205894C2}" destId="{7A3E43F5-7AD4-4504-8973-E51C456B9CE5}" srcOrd="1" destOrd="0" presId="urn:microsoft.com/office/officeart/2005/8/layout/hList7"/>
    <dgm:cxn modelId="{0DDCD61E-9AAB-46FB-9F34-19110F423E2B}" type="presParOf" srcId="{364A7363-367F-4095-B233-65E9205894C2}" destId="{3A4A064A-0E8F-4AD1-B9D0-61FD24B778CD}" srcOrd="2" destOrd="0" presId="urn:microsoft.com/office/officeart/2005/8/layout/hList7"/>
    <dgm:cxn modelId="{96287598-67A8-4D71-93CB-B5ABDE0EDBF1}" type="presParOf" srcId="{364A7363-367F-4095-B233-65E9205894C2}" destId="{379E667A-14D3-42FF-B366-836A0EC56D97}" srcOrd="3" destOrd="0" presId="urn:microsoft.com/office/officeart/2005/8/layout/hList7"/>
    <dgm:cxn modelId="{52E7A2A7-01A6-40A4-9E96-339F2E659F02}" type="presParOf" srcId="{6D3CD036-830D-48FC-8BE7-B4433D7CF46C}" destId="{01C8CC92-EEFE-48E3-8695-23F50E61DEB3}" srcOrd="1" destOrd="0" presId="urn:microsoft.com/office/officeart/2005/8/layout/hList7"/>
    <dgm:cxn modelId="{DC556409-B7C1-4172-A1E2-8EACB91779C8}" type="presParOf" srcId="{6D3CD036-830D-48FC-8BE7-B4433D7CF46C}" destId="{829EADC6-86E6-4DE9-BE29-2C5E5CF929A9}" srcOrd="2" destOrd="0" presId="urn:microsoft.com/office/officeart/2005/8/layout/hList7"/>
    <dgm:cxn modelId="{35804C99-F3F1-4D4C-A6CC-3CE776E599D7}" type="presParOf" srcId="{829EADC6-86E6-4DE9-BE29-2C5E5CF929A9}" destId="{CC6265F0-6C63-49F0-BA36-55D002D7EA65}" srcOrd="0" destOrd="0" presId="urn:microsoft.com/office/officeart/2005/8/layout/hList7"/>
    <dgm:cxn modelId="{723BBB39-43BD-4FC9-9901-4E2B05AD604E}" type="presParOf" srcId="{829EADC6-86E6-4DE9-BE29-2C5E5CF929A9}" destId="{08C41F22-DE83-4BF5-86E4-A29041BA406F}" srcOrd="1" destOrd="0" presId="urn:microsoft.com/office/officeart/2005/8/layout/hList7"/>
    <dgm:cxn modelId="{416B22E8-A991-4466-A7E7-B1CFA46BB84A}" type="presParOf" srcId="{829EADC6-86E6-4DE9-BE29-2C5E5CF929A9}" destId="{FC37B349-2074-4561-8511-14F9C1D58C9A}" srcOrd="2" destOrd="0" presId="urn:microsoft.com/office/officeart/2005/8/layout/hList7"/>
    <dgm:cxn modelId="{CC78036B-8F4B-402A-81C4-8BEBB8054C00}" type="presParOf" srcId="{829EADC6-86E6-4DE9-BE29-2C5E5CF929A9}" destId="{76F882F7-6601-4756-808A-8D190F81754E}" srcOrd="3" destOrd="0" presId="urn:microsoft.com/office/officeart/2005/8/layout/hList7"/>
    <dgm:cxn modelId="{8FBB2A22-F428-4ECE-893C-FC29F7201A33}" type="presParOf" srcId="{6D3CD036-830D-48FC-8BE7-B4433D7CF46C}" destId="{F1FB191A-0DE1-420C-9D0C-BFAB62C8E39A}" srcOrd="3" destOrd="0" presId="urn:microsoft.com/office/officeart/2005/8/layout/hList7"/>
    <dgm:cxn modelId="{AD7FC5AE-C549-4BEB-8CA5-DD65E72C8BC2}" type="presParOf" srcId="{6D3CD036-830D-48FC-8BE7-B4433D7CF46C}" destId="{7224B8DF-D4FC-427E-8ED6-C2103961F471}" srcOrd="4" destOrd="0" presId="urn:microsoft.com/office/officeart/2005/8/layout/hList7"/>
    <dgm:cxn modelId="{42FAA954-A586-4838-915C-D4A59D68D896}" type="presParOf" srcId="{7224B8DF-D4FC-427E-8ED6-C2103961F471}" destId="{DD07A10F-1390-4B97-9FA8-75E969420165}" srcOrd="0" destOrd="0" presId="urn:microsoft.com/office/officeart/2005/8/layout/hList7"/>
    <dgm:cxn modelId="{5DD04020-F113-46EE-85E4-14BAC96F3932}" type="presParOf" srcId="{7224B8DF-D4FC-427E-8ED6-C2103961F471}" destId="{51BF71F9-5EA1-4C1D-AF04-CF89446EEA3C}" srcOrd="1" destOrd="0" presId="urn:microsoft.com/office/officeart/2005/8/layout/hList7"/>
    <dgm:cxn modelId="{6BA45E9B-07F0-4551-B93B-71D150678A9C}" type="presParOf" srcId="{7224B8DF-D4FC-427E-8ED6-C2103961F471}" destId="{6DFDF3BA-57D2-4353-AC78-62896E8F4E4E}" srcOrd="2" destOrd="0" presId="urn:microsoft.com/office/officeart/2005/8/layout/hList7"/>
    <dgm:cxn modelId="{45CB0D15-9087-4C1B-BF79-3C638F6DA026}" type="presParOf" srcId="{7224B8DF-D4FC-427E-8ED6-C2103961F471}" destId="{371D45B3-21A8-438F-A4B0-8BD6E5D524D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B6FB85C-ED81-42D0-84A3-A6C842C2BC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D3155E5A-695E-48F8-B254-9D90DC302DF2}">
      <dgm:prSet/>
      <dgm:spPr/>
      <dgm:t>
        <a:bodyPr/>
        <a:lstStyle/>
        <a:p>
          <a:pPr rtl="1"/>
          <a:r>
            <a:rPr lang="en-US" baseline="0" dirty="0" smtClean="0"/>
            <a:t>Why ethics  are important in genetics?</a:t>
          </a:r>
          <a:endParaRPr lang="ar-EG" dirty="0"/>
        </a:p>
      </dgm:t>
    </dgm:pt>
    <dgm:pt modelId="{4E7A3F5F-3AA2-4822-AC0E-02794A97FAF0}" type="parTrans" cxnId="{0EE36D3B-B9C9-4BCF-B27A-55E3ABDA6A69}">
      <dgm:prSet/>
      <dgm:spPr/>
      <dgm:t>
        <a:bodyPr/>
        <a:lstStyle/>
        <a:p>
          <a:pPr rtl="1"/>
          <a:endParaRPr lang="ar-EG"/>
        </a:p>
      </dgm:t>
    </dgm:pt>
    <dgm:pt modelId="{B26EC890-9AA5-40EC-B4DB-0E34D55B1F04}" type="sibTrans" cxnId="{0EE36D3B-B9C9-4BCF-B27A-55E3ABDA6A69}">
      <dgm:prSet/>
      <dgm:spPr/>
      <dgm:t>
        <a:bodyPr/>
        <a:lstStyle/>
        <a:p>
          <a:pPr rtl="1"/>
          <a:endParaRPr lang="ar-EG"/>
        </a:p>
      </dgm:t>
    </dgm:pt>
    <dgm:pt modelId="{74B8590D-EE40-4CB5-9EBC-19B752BF91DE}" type="pres">
      <dgm:prSet presAssocID="{DB6FB85C-ED81-42D0-84A3-A6C842C2BC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5C33119C-A77B-4453-BA10-BF8E42D49942}" type="pres">
      <dgm:prSet presAssocID="{D3155E5A-695E-48F8-B254-9D90DC302D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2CC4AA7-394A-41A1-9D6D-6217980698BB}" type="presOf" srcId="{D3155E5A-695E-48F8-B254-9D90DC302DF2}" destId="{5C33119C-A77B-4453-BA10-BF8E42D49942}" srcOrd="0" destOrd="0" presId="urn:microsoft.com/office/officeart/2005/8/layout/vList2"/>
    <dgm:cxn modelId="{DCE66327-9833-4C5A-B987-6BA37537915C}" type="presOf" srcId="{DB6FB85C-ED81-42D0-84A3-A6C842C2BC5B}" destId="{74B8590D-EE40-4CB5-9EBC-19B752BF91DE}" srcOrd="0" destOrd="0" presId="urn:microsoft.com/office/officeart/2005/8/layout/vList2"/>
    <dgm:cxn modelId="{0EE36D3B-B9C9-4BCF-B27A-55E3ABDA6A69}" srcId="{DB6FB85C-ED81-42D0-84A3-A6C842C2BC5B}" destId="{D3155E5A-695E-48F8-B254-9D90DC302DF2}" srcOrd="0" destOrd="0" parTransId="{4E7A3F5F-3AA2-4822-AC0E-02794A97FAF0}" sibTransId="{B26EC890-9AA5-40EC-B4DB-0E34D55B1F04}"/>
    <dgm:cxn modelId="{C375633D-E0F7-4BBA-BC49-23A50C72F225}" type="presParOf" srcId="{74B8590D-EE40-4CB5-9EBC-19B752BF91DE}" destId="{5C33119C-A77B-4453-BA10-BF8E42D499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E402D4-ED1C-48FF-8520-36F7DDC6FE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83FE7E43-24C8-428B-8136-918B2818FC8D}">
      <dgm:prSet/>
      <dgm:spPr/>
      <dgm:t>
        <a:bodyPr/>
        <a:lstStyle/>
        <a:p>
          <a:pPr algn="l" rtl="1"/>
          <a:r>
            <a:rPr lang="en-US" dirty="0" smtClean="0"/>
            <a:t>*we must be clear with patients</a:t>
          </a:r>
          <a:endParaRPr lang="ar-EG" dirty="0"/>
        </a:p>
      </dgm:t>
    </dgm:pt>
    <dgm:pt modelId="{E3489384-68F5-43E6-8B64-831B3AB7FD87}" type="parTrans" cxnId="{37F46EB6-00E7-49CA-96C1-DFA43939EB8D}">
      <dgm:prSet/>
      <dgm:spPr/>
      <dgm:t>
        <a:bodyPr/>
        <a:lstStyle/>
        <a:p>
          <a:pPr rtl="1"/>
          <a:endParaRPr lang="ar-EG"/>
        </a:p>
      </dgm:t>
    </dgm:pt>
    <dgm:pt modelId="{769DF626-A32E-4440-9384-BE2EE7B8EC0D}" type="sibTrans" cxnId="{37F46EB6-00E7-49CA-96C1-DFA43939EB8D}">
      <dgm:prSet/>
      <dgm:spPr/>
      <dgm:t>
        <a:bodyPr/>
        <a:lstStyle/>
        <a:p>
          <a:pPr rtl="1"/>
          <a:endParaRPr lang="ar-EG"/>
        </a:p>
      </dgm:t>
    </dgm:pt>
    <dgm:pt modelId="{92A6A4AC-7147-4C4D-8A62-5F89014A4DB3}">
      <dgm:prSet/>
      <dgm:spPr/>
      <dgm:t>
        <a:bodyPr/>
        <a:lstStyle/>
        <a:p>
          <a:pPr algn="l" rtl="1"/>
          <a:r>
            <a:rPr lang="en-US" dirty="0" smtClean="0"/>
            <a:t>*patients have the right to control the use of all medical information about themselves, including genetic information</a:t>
          </a:r>
          <a:endParaRPr lang="ar-EG" dirty="0"/>
        </a:p>
      </dgm:t>
    </dgm:pt>
    <dgm:pt modelId="{A3654680-F04D-42E3-81BA-463EE9A54D8E}" type="parTrans" cxnId="{3B38E9E6-AB9B-414D-88D9-0ABE018C2647}">
      <dgm:prSet/>
      <dgm:spPr/>
      <dgm:t>
        <a:bodyPr/>
        <a:lstStyle/>
        <a:p>
          <a:pPr rtl="1"/>
          <a:endParaRPr lang="ar-EG"/>
        </a:p>
      </dgm:t>
    </dgm:pt>
    <dgm:pt modelId="{A5FF3C0D-6771-48DD-B907-AD5BEF3DEB36}" type="sibTrans" cxnId="{3B38E9E6-AB9B-414D-88D9-0ABE018C2647}">
      <dgm:prSet/>
      <dgm:spPr/>
      <dgm:t>
        <a:bodyPr/>
        <a:lstStyle/>
        <a:p>
          <a:pPr rtl="1"/>
          <a:endParaRPr lang="ar-EG"/>
        </a:p>
      </dgm:t>
    </dgm:pt>
    <dgm:pt modelId="{1613E58B-1498-41FE-9FBF-EB8621F856FB}" type="pres">
      <dgm:prSet presAssocID="{4AE402D4-ED1C-48FF-8520-36F7DDC6FE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409C5004-BADB-4269-8AB8-504C71EC53DA}" type="pres">
      <dgm:prSet presAssocID="{83FE7E43-24C8-428B-8136-918B2818FC8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C86EB49-1A00-4FB0-AEB4-18101A26B474}" type="pres">
      <dgm:prSet presAssocID="{769DF626-A32E-4440-9384-BE2EE7B8EC0D}" presName="spacer" presStyleCnt="0"/>
      <dgm:spPr/>
    </dgm:pt>
    <dgm:pt modelId="{59B24C66-9CF1-4838-8ACC-353747B3A3E0}" type="pres">
      <dgm:prSet presAssocID="{92A6A4AC-7147-4C4D-8A62-5F89014A4D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FD938DD-D9BA-4371-86C9-6FAEEC0AB946}" type="presOf" srcId="{83FE7E43-24C8-428B-8136-918B2818FC8D}" destId="{409C5004-BADB-4269-8AB8-504C71EC53DA}" srcOrd="0" destOrd="0" presId="urn:microsoft.com/office/officeart/2005/8/layout/vList2"/>
    <dgm:cxn modelId="{FF908F1C-455F-4F00-89F0-32DC0B7A9A56}" type="presOf" srcId="{4AE402D4-ED1C-48FF-8520-36F7DDC6FE90}" destId="{1613E58B-1498-41FE-9FBF-EB8621F856FB}" srcOrd="0" destOrd="0" presId="urn:microsoft.com/office/officeart/2005/8/layout/vList2"/>
    <dgm:cxn modelId="{8C8BCD57-9AAF-45A3-99F4-54967719A678}" type="presOf" srcId="{92A6A4AC-7147-4C4D-8A62-5F89014A4DB3}" destId="{59B24C66-9CF1-4838-8ACC-353747B3A3E0}" srcOrd="0" destOrd="0" presId="urn:microsoft.com/office/officeart/2005/8/layout/vList2"/>
    <dgm:cxn modelId="{37F46EB6-00E7-49CA-96C1-DFA43939EB8D}" srcId="{4AE402D4-ED1C-48FF-8520-36F7DDC6FE90}" destId="{83FE7E43-24C8-428B-8136-918B2818FC8D}" srcOrd="0" destOrd="0" parTransId="{E3489384-68F5-43E6-8B64-831B3AB7FD87}" sibTransId="{769DF626-A32E-4440-9384-BE2EE7B8EC0D}"/>
    <dgm:cxn modelId="{3B38E9E6-AB9B-414D-88D9-0ABE018C2647}" srcId="{4AE402D4-ED1C-48FF-8520-36F7DDC6FE90}" destId="{92A6A4AC-7147-4C4D-8A62-5F89014A4DB3}" srcOrd="1" destOrd="0" parTransId="{A3654680-F04D-42E3-81BA-463EE9A54D8E}" sibTransId="{A5FF3C0D-6771-48DD-B907-AD5BEF3DEB36}"/>
    <dgm:cxn modelId="{49782BFB-38BD-4D6E-8ED6-2D287FAF3771}" type="presParOf" srcId="{1613E58B-1498-41FE-9FBF-EB8621F856FB}" destId="{409C5004-BADB-4269-8AB8-504C71EC53DA}" srcOrd="0" destOrd="0" presId="urn:microsoft.com/office/officeart/2005/8/layout/vList2"/>
    <dgm:cxn modelId="{E6896A22-5E7E-4321-8B97-21880249CF0E}" type="presParOf" srcId="{1613E58B-1498-41FE-9FBF-EB8621F856FB}" destId="{DC86EB49-1A00-4FB0-AEB4-18101A26B474}" srcOrd="1" destOrd="0" presId="urn:microsoft.com/office/officeart/2005/8/layout/vList2"/>
    <dgm:cxn modelId="{1FB967AC-E950-4040-A99D-9FA2D3CFE092}" type="presParOf" srcId="{1613E58B-1498-41FE-9FBF-EB8621F856FB}" destId="{59B24C66-9CF1-4838-8ACC-353747B3A3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95F3BA-222C-4314-B196-7C7A3B11C7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2115153D-0F2D-475F-8F92-FA088F702F09}">
      <dgm:prSet custT="1"/>
      <dgm:spPr/>
      <dgm:t>
        <a:bodyPr/>
        <a:lstStyle/>
        <a:p>
          <a:pPr algn="l" rtl="0"/>
          <a:r>
            <a:rPr lang="en-US" sz="4400" baseline="0" dirty="0" smtClean="0"/>
            <a:t>values(genetics)</a:t>
          </a:r>
          <a:endParaRPr lang="ar-EG" sz="4400" dirty="0"/>
        </a:p>
      </dgm:t>
    </dgm:pt>
    <dgm:pt modelId="{14DE2934-BA56-405A-8B3A-71837CEAD2D9}" type="parTrans" cxnId="{3E95B9F2-4100-4BB9-8179-25FD5FEF78B1}">
      <dgm:prSet/>
      <dgm:spPr/>
      <dgm:t>
        <a:bodyPr/>
        <a:lstStyle/>
        <a:p>
          <a:pPr rtl="1"/>
          <a:endParaRPr lang="ar-EG"/>
        </a:p>
      </dgm:t>
    </dgm:pt>
    <dgm:pt modelId="{A8611BA2-7886-4E5C-A8EE-3834A979FB46}" type="sibTrans" cxnId="{3E95B9F2-4100-4BB9-8179-25FD5FEF78B1}">
      <dgm:prSet/>
      <dgm:spPr/>
      <dgm:t>
        <a:bodyPr/>
        <a:lstStyle/>
        <a:p>
          <a:pPr rtl="1"/>
          <a:endParaRPr lang="ar-EG"/>
        </a:p>
      </dgm:t>
    </dgm:pt>
    <dgm:pt modelId="{6A024523-E789-4CDE-9437-0BA2966537FA}" type="pres">
      <dgm:prSet presAssocID="{2295F3BA-222C-4314-B196-7C7A3B11C7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C62A4E2D-93C2-46D4-9D12-1A1B819E99B4}" type="pres">
      <dgm:prSet presAssocID="{2115153D-0F2D-475F-8F92-FA088F702F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4B7C2A8-D908-4F50-8CD3-D2462A543B60}" type="presOf" srcId="{2295F3BA-222C-4314-B196-7C7A3B11C713}" destId="{6A024523-E789-4CDE-9437-0BA2966537FA}" srcOrd="0" destOrd="0" presId="urn:microsoft.com/office/officeart/2005/8/layout/vList2"/>
    <dgm:cxn modelId="{7E232E64-0583-4DAF-B47A-C78F0B53745C}" type="presOf" srcId="{2115153D-0F2D-475F-8F92-FA088F702F09}" destId="{C62A4E2D-93C2-46D4-9D12-1A1B819E99B4}" srcOrd="0" destOrd="0" presId="urn:microsoft.com/office/officeart/2005/8/layout/vList2"/>
    <dgm:cxn modelId="{3E95B9F2-4100-4BB9-8179-25FD5FEF78B1}" srcId="{2295F3BA-222C-4314-B196-7C7A3B11C713}" destId="{2115153D-0F2D-475F-8F92-FA088F702F09}" srcOrd="0" destOrd="0" parTransId="{14DE2934-BA56-405A-8B3A-71837CEAD2D9}" sibTransId="{A8611BA2-7886-4E5C-A8EE-3834A979FB46}"/>
    <dgm:cxn modelId="{60CFBF4A-B0B9-4A51-A1A6-3744B72797A1}" type="presParOf" srcId="{6A024523-E789-4CDE-9437-0BA2966537FA}" destId="{C62A4E2D-93C2-46D4-9D12-1A1B819E99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E0F8A4-1829-4359-9830-859892148F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E4A8BEE-E6BD-49E2-825A-2E3582AC0B9B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1"/>
          <a:r>
            <a:rPr lang="en-US" dirty="0" smtClean="0"/>
            <a:t>Genetic privacy</a:t>
          </a:r>
          <a:endParaRPr lang="ar-EG" dirty="0"/>
        </a:p>
      </dgm:t>
    </dgm:pt>
    <dgm:pt modelId="{84C83A94-9FAA-4A97-9897-C30C82DAA22E}" type="parTrans" cxnId="{20FDFA3B-171F-4361-8E3E-F385E16531BC}">
      <dgm:prSet/>
      <dgm:spPr/>
      <dgm:t>
        <a:bodyPr/>
        <a:lstStyle/>
        <a:p>
          <a:pPr rtl="1"/>
          <a:endParaRPr lang="ar-EG"/>
        </a:p>
      </dgm:t>
    </dgm:pt>
    <dgm:pt modelId="{CE2800E3-5455-4AB2-B3B4-4D8F345948BD}" type="sibTrans" cxnId="{20FDFA3B-171F-4361-8E3E-F385E16531BC}">
      <dgm:prSet/>
      <dgm:spPr/>
      <dgm:t>
        <a:bodyPr/>
        <a:lstStyle/>
        <a:p>
          <a:pPr rtl="1"/>
          <a:endParaRPr lang="ar-EG"/>
        </a:p>
      </dgm:t>
    </dgm:pt>
    <dgm:pt modelId="{71269724-1A83-4627-BC88-506F5CC60BD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1"/>
          <a:r>
            <a:rPr lang="en-US" dirty="0" smtClean="0"/>
            <a:t>Obligation to don’t harm</a:t>
          </a:r>
          <a:endParaRPr lang="ar-EG" dirty="0"/>
        </a:p>
      </dgm:t>
    </dgm:pt>
    <dgm:pt modelId="{477EBA6E-B7FA-401B-872B-0941DA60F54E}" type="parTrans" cxnId="{C3B983DC-49DC-45ED-AC09-5A15379C3BE2}">
      <dgm:prSet/>
      <dgm:spPr/>
      <dgm:t>
        <a:bodyPr/>
        <a:lstStyle/>
        <a:p>
          <a:pPr rtl="1"/>
          <a:endParaRPr lang="ar-EG"/>
        </a:p>
      </dgm:t>
    </dgm:pt>
    <dgm:pt modelId="{D71E5A18-7732-478A-B87F-10E24B52BA7A}" type="sibTrans" cxnId="{C3B983DC-49DC-45ED-AC09-5A15379C3BE2}">
      <dgm:prSet/>
      <dgm:spPr/>
      <dgm:t>
        <a:bodyPr/>
        <a:lstStyle/>
        <a:p>
          <a:pPr rtl="1"/>
          <a:endParaRPr lang="ar-EG"/>
        </a:p>
      </dgm:t>
    </dgm:pt>
    <dgm:pt modelId="{2E1D9C72-1F63-4BB6-882D-D04A37BF0597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1"/>
          <a:r>
            <a:rPr lang="en-US" dirty="0" smtClean="0"/>
            <a:t>Respect for cultural and religious differences</a:t>
          </a:r>
          <a:endParaRPr lang="ar-EG" dirty="0"/>
        </a:p>
      </dgm:t>
    </dgm:pt>
    <dgm:pt modelId="{7C071D0C-0694-40FB-AE59-5F96BA7F8229}" type="parTrans" cxnId="{E20349E8-987B-4DFE-90D1-8B5C903C9836}">
      <dgm:prSet/>
      <dgm:spPr/>
      <dgm:t>
        <a:bodyPr/>
        <a:lstStyle/>
        <a:p>
          <a:pPr rtl="1"/>
          <a:endParaRPr lang="ar-EG"/>
        </a:p>
      </dgm:t>
    </dgm:pt>
    <dgm:pt modelId="{FB75C5D6-96C8-46F6-B6EB-7B78B7B1DACF}" type="sibTrans" cxnId="{E20349E8-987B-4DFE-90D1-8B5C903C9836}">
      <dgm:prSet/>
      <dgm:spPr/>
      <dgm:t>
        <a:bodyPr/>
        <a:lstStyle/>
        <a:p>
          <a:pPr rtl="1"/>
          <a:endParaRPr lang="ar-EG"/>
        </a:p>
      </dgm:t>
    </dgm:pt>
    <dgm:pt modelId="{F0EDD1E4-91D1-4F1B-9EB6-F09E732B4993}" type="pres">
      <dgm:prSet presAssocID="{83E0F8A4-1829-4359-9830-859892148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44DF19D5-F69A-4CF3-A5CF-E66F3D2CD272}" type="pres">
      <dgm:prSet presAssocID="{AE4A8BEE-E6BD-49E2-825A-2E3582AC0B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20F360A-AB58-4BAD-82C9-5A3808F16EF1}" type="pres">
      <dgm:prSet presAssocID="{CE2800E3-5455-4AB2-B3B4-4D8F345948BD}" presName="spacer" presStyleCnt="0"/>
      <dgm:spPr/>
    </dgm:pt>
    <dgm:pt modelId="{94A81422-DE1F-4D2D-850D-12413F0B9C95}" type="pres">
      <dgm:prSet presAssocID="{71269724-1A83-4627-BC88-506F5CC60B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96DDE22-E7E3-4ECB-B049-79556DFA1DD3}" type="pres">
      <dgm:prSet presAssocID="{D71E5A18-7732-478A-B87F-10E24B52BA7A}" presName="spacer" presStyleCnt="0"/>
      <dgm:spPr/>
    </dgm:pt>
    <dgm:pt modelId="{749DD75B-8A37-4935-987E-477B71E02117}" type="pres">
      <dgm:prSet presAssocID="{2E1D9C72-1F63-4BB6-882D-D04A37BF05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0FDFA3B-171F-4361-8E3E-F385E16531BC}" srcId="{83E0F8A4-1829-4359-9830-859892148F50}" destId="{AE4A8BEE-E6BD-49E2-825A-2E3582AC0B9B}" srcOrd="0" destOrd="0" parTransId="{84C83A94-9FAA-4A97-9897-C30C82DAA22E}" sibTransId="{CE2800E3-5455-4AB2-B3B4-4D8F345948BD}"/>
    <dgm:cxn modelId="{3A8F3FA5-1826-44DE-81B8-88004FFB010D}" type="presOf" srcId="{2E1D9C72-1F63-4BB6-882D-D04A37BF0597}" destId="{749DD75B-8A37-4935-987E-477B71E02117}" srcOrd="0" destOrd="0" presId="urn:microsoft.com/office/officeart/2005/8/layout/vList2"/>
    <dgm:cxn modelId="{FE521989-FB13-41BB-8730-C56D9A4C5B0C}" type="presOf" srcId="{83E0F8A4-1829-4359-9830-859892148F50}" destId="{F0EDD1E4-91D1-4F1B-9EB6-F09E732B4993}" srcOrd="0" destOrd="0" presId="urn:microsoft.com/office/officeart/2005/8/layout/vList2"/>
    <dgm:cxn modelId="{56C938E3-138C-497B-9018-85EB35EDFF9F}" type="presOf" srcId="{AE4A8BEE-E6BD-49E2-825A-2E3582AC0B9B}" destId="{44DF19D5-F69A-4CF3-A5CF-E66F3D2CD272}" srcOrd="0" destOrd="0" presId="urn:microsoft.com/office/officeart/2005/8/layout/vList2"/>
    <dgm:cxn modelId="{E20349E8-987B-4DFE-90D1-8B5C903C9836}" srcId="{83E0F8A4-1829-4359-9830-859892148F50}" destId="{2E1D9C72-1F63-4BB6-882D-D04A37BF0597}" srcOrd="2" destOrd="0" parTransId="{7C071D0C-0694-40FB-AE59-5F96BA7F8229}" sibTransId="{FB75C5D6-96C8-46F6-B6EB-7B78B7B1DACF}"/>
    <dgm:cxn modelId="{6D4462E8-2E25-43EE-8C52-EBB5BECE0A74}" type="presOf" srcId="{71269724-1A83-4627-BC88-506F5CC60BD0}" destId="{94A81422-DE1F-4D2D-850D-12413F0B9C95}" srcOrd="0" destOrd="0" presId="urn:microsoft.com/office/officeart/2005/8/layout/vList2"/>
    <dgm:cxn modelId="{C3B983DC-49DC-45ED-AC09-5A15379C3BE2}" srcId="{83E0F8A4-1829-4359-9830-859892148F50}" destId="{71269724-1A83-4627-BC88-506F5CC60BD0}" srcOrd="1" destOrd="0" parTransId="{477EBA6E-B7FA-401B-872B-0941DA60F54E}" sibTransId="{D71E5A18-7732-478A-B87F-10E24B52BA7A}"/>
    <dgm:cxn modelId="{A6A16F25-769C-42F2-B416-0D629C3568D4}" type="presParOf" srcId="{F0EDD1E4-91D1-4F1B-9EB6-F09E732B4993}" destId="{44DF19D5-F69A-4CF3-A5CF-E66F3D2CD272}" srcOrd="0" destOrd="0" presId="urn:microsoft.com/office/officeart/2005/8/layout/vList2"/>
    <dgm:cxn modelId="{5657B119-BDBC-4DB4-9858-D1EF9DAE5B43}" type="presParOf" srcId="{F0EDD1E4-91D1-4F1B-9EB6-F09E732B4993}" destId="{120F360A-AB58-4BAD-82C9-5A3808F16EF1}" srcOrd="1" destOrd="0" presId="urn:microsoft.com/office/officeart/2005/8/layout/vList2"/>
    <dgm:cxn modelId="{FF12E8FB-BF81-4DDE-9CA1-4E75661A6F0A}" type="presParOf" srcId="{F0EDD1E4-91D1-4F1B-9EB6-F09E732B4993}" destId="{94A81422-DE1F-4D2D-850D-12413F0B9C95}" srcOrd="2" destOrd="0" presId="urn:microsoft.com/office/officeart/2005/8/layout/vList2"/>
    <dgm:cxn modelId="{E4B73596-A84C-4FC8-AAD3-04F112BEC3EA}" type="presParOf" srcId="{F0EDD1E4-91D1-4F1B-9EB6-F09E732B4993}" destId="{C96DDE22-E7E3-4ECB-B049-79556DFA1DD3}" srcOrd="3" destOrd="0" presId="urn:microsoft.com/office/officeart/2005/8/layout/vList2"/>
    <dgm:cxn modelId="{8407731E-5694-42FB-994F-3CF976A94CFB}" type="presParOf" srcId="{F0EDD1E4-91D1-4F1B-9EB6-F09E732B4993}" destId="{749DD75B-8A37-4935-987E-477B71E021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F4573F-60F4-4AA1-B83D-0242191F9E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EAC0D16B-E953-4FF8-9AD9-3946C90C7EA1}">
      <dgm:prSet custT="1"/>
      <dgm:spPr/>
      <dgm:t>
        <a:bodyPr/>
        <a:lstStyle/>
        <a:p>
          <a:pPr algn="l" rtl="1"/>
          <a:r>
            <a:rPr lang="en-US" sz="2800" dirty="0" smtClean="0"/>
            <a:t>*genetic screening and testing should be voluntary</a:t>
          </a:r>
          <a:endParaRPr lang="ar-EG" sz="2800" dirty="0"/>
        </a:p>
      </dgm:t>
    </dgm:pt>
    <dgm:pt modelId="{5F16E539-045F-4248-AAF2-FF67C431697B}" type="parTrans" cxnId="{4184CEF9-6909-44A8-964C-90C51FCBFE01}">
      <dgm:prSet/>
      <dgm:spPr/>
      <dgm:t>
        <a:bodyPr/>
        <a:lstStyle/>
        <a:p>
          <a:pPr rtl="1"/>
          <a:endParaRPr lang="ar-EG"/>
        </a:p>
      </dgm:t>
    </dgm:pt>
    <dgm:pt modelId="{F5141644-6990-4BEB-A891-70232EEDF9EB}" type="sibTrans" cxnId="{4184CEF9-6909-44A8-964C-90C51FCBFE01}">
      <dgm:prSet/>
      <dgm:spPr/>
      <dgm:t>
        <a:bodyPr/>
        <a:lstStyle/>
        <a:p>
          <a:pPr rtl="1"/>
          <a:endParaRPr lang="ar-EG"/>
        </a:p>
      </dgm:t>
    </dgm:pt>
    <dgm:pt modelId="{CAF631E4-DF6B-4BF7-9FD3-4BCC6DB3BDD1}">
      <dgm:prSet custT="1"/>
      <dgm:spPr/>
      <dgm:t>
        <a:bodyPr/>
        <a:lstStyle/>
        <a:p>
          <a:pPr algn="l" rtl="1"/>
          <a:r>
            <a:rPr lang="en-US" sz="2800" dirty="0" smtClean="0"/>
            <a:t>*results should not be disclosed to employers, insurers ,or others without individual’s consent</a:t>
          </a:r>
          <a:endParaRPr lang="ar-EG" sz="2800" dirty="0"/>
        </a:p>
      </dgm:t>
    </dgm:pt>
    <dgm:pt modelId="{D7CD547F-9C32-4777-8DAE-04BF69D39A58}" type="parTrans" cxnId="{8CE571E8-C82C-461A-8EA2-449A4EEF0F2A}">
      <dgm:prSet/>
      <dgm:spPr/>
      <dgm:t>
        <a:bodyPr/>
        <a:lstStyle/>
        <a:p>
          <a:pPr rtl="1"/>
          <a:endParaRPr lang="ar-EG"/>
        </a:p>
      </dgm:t>
    </dgm:pt>
    <dgm:pt modelId="{A088EF91-0CE5-4F42-A380-E2883CF35C11}" type="sibTrans" cxnId="{8CE571E8-C82C-461A-8EA2-449A4EEF0F2A}">
      <dgm:prSet/>
      <dgm:spPr/>
      <dgm:t>
        <a:bodyPr/>
        <a:lstStyle/>
        <a:p>
          <a:pPr rtl="1"/>
          <a:endParaRPr lang="ar-EG"/>
        </a:p>
      </dgm:t>
    </dgm:pt>
    <dgm:pt modelId="{561E2542-2899-4DB8-B726-F301B5999E45}">
      <dgm:prSet custT="1"/>
      <dgm:spPr/>
      <dgm:t>
        <a:bodyPr/>
        <a:lstStyle/>
        <a:p>
          <a:pPr algn="l" rtl="1"/>
          <a:r>
            <a:rPr lang="en-US" sz="2800" dirty="0" smtClean="0"/>
            <a:t>*new born screening should be mandatory and free of charge if early diagnosis and treatment will benefit the new born  </a:t>
          </a:r>
          <a:endParaRPr lang="ar-EG" sz="2800" dirty="0"/>
        </a:p>
      </dgm:t>
    </dgm:pt>
    <dgm:pt modelId="{0B78ECA7-1751-41E4-9481-F5FD11877F27}" type="parTrans" cxnId="{A28CEA39-C31A-4BDD-930C-0DBA0D9BD49D}">
      <dgm:prSet/>
      <dgm:spPr/>
      <dgm:t>
        <a:bodyPr/>
        <a:lstStyle/>
        <a:p>
          <a:pPr rtl="1"/>
          <a:endParaRPr lang="ar-EG"/>
        </a:p>
      </dgm:t>
    </dgm:pt>
    <dgm:pt modelId="{6557E186-555D-41FA-BA75-75140E51B50C}" type="sibTrans" cxnId="{A28CEA39-C31A-4BDD-930C-0DBA0D9BD49D}">
      <dgm:prSet/>
      <dgm:spPr/>
      <dgm:t>
        <a:bodyPr/>
        <a:lstStyle/>
        <a:p>
          <a:pPr rtl="1"/>
          <a:endParaRPr lang="ar-EG"/>
        </a:p>
      </dgm:t>
    </dgm:pt>
    <dgm:pt modelId="{11957E2B-34EF-42DF-9750-2DF8B0FB2018}" type="pres">
      <dgm:prSet presAssocID="{CBF4573F-60F4-4AA1-B83D-0242191F9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EF149F4-9098-4B93-B66B-89A9ABA57C04}" type="pres">
      <dgm:prSet presAssocID="{EAC0D16B-E953-4FF8-9AD9-3946C90C7E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CFD6EC8-9227-4FFC-AFB6-D4589767A4B1}" type="pres">
      <dgm:prSet presAssocID="{F5141644-6990-4BEB-A891-70232EEDF9EB}" presName="spacer" presStyleCnt="0"/>
      <dgm:spPr/>
    </dgm:pt>
    <dgm:pt modelId="{82453B4C-0048-471F-860F-61A29B4D0BFC}" type="pres">
      <dgm:prSet presAssocID="{CAF631E4-DF6B-4BF7-9FD3-4BCC6DB3BD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29BBB45-672A-4A54-B731-4668214D6129}" type="pres">
      <dgm:prSet presAssocID="{A088EF91-0CE5-4F42-A380-E2883CF35C11}" presName="spacer" presStyleCnt="0"/>
      <dgm:spPr/>
    </dgm:pt>
    <dgm:pt modelId="{4F40BA3B-DA60-4A11-9A62-52F08C60333A}" type="pres">
      <dgm:prSet presAssocID="{561E2542-2899-4DB8-B726-F301B5999E45}" presName="parentText" presStyleLbl="node1" presStyleIdx="2" presStyleCnt="3" custLinFactNeighborX="909" custLinFactNeighborY="-48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A28CEA39-C31A-4BDD-930C-0DBA0D9BD49D}" srcId="{CBF4573F-60F4-4AA1-B83D-0242191F9EB6}" destId="{561E2542-2899-4DB8-B726-F301B5999E45}" srcOrd="2" destOrd="0" parTransId="{0B78ECA7-1751-41E4-9481-F5FD11877F27}" sibTransId="{6557E186-555D-41FA-BA75-75140E51B50C}"/>
    <dgm:cxn modelId="{725484E2-0F70-4CA0-8CD9-1BE6EE8557E1}" type="presOf" srcId="{561E2542-2899-4DB8-B726-F301B5999E45}" destId="{4F40BA3B-DA60-4A11-9A62-52F08C60333A}" srcOrd="0" destOrd="0" presId="urn:microsoft.com/office/officeart/2005/8/layout/vList2"/>
    <dgm:cxn modelId="{72A54B0C-A5B9-4841-A9DA-A4CF9DA4EA61}" type="presOf" srcId="{CAF631E4-DF6B-4BF7-9FD3-4BCC6DB3BDD1}" destId="{82453B4C-0048-471F-860F-61A29B4D0BFC}" srcOrd="0" destOrd="0" presId="urn:microsoft.com/office/officeart/2005/8/layout/vList2"/>
    <dgm:cxn modelId="{8CE571E8-C82C-461A-8EA2-449A4EEF0F2A}" srcId="{CBF4573F-60F4-4AA1-B83D-0242191F9EB6}" destId="{CAF631E4-DF6B-4BF7-9FD3-4BCC6DB3BDD1}" srcOrd="1" destOrd="0" parTransId="{D7CD547F-9C32-4777-8DAE-04BF69D39A58}" sibTransId="{A088EF91-0CE5-4F42-A380-E2883CF35C11}"/>
    <dgm:cxn modelId="{1AD90920-E53B-4659-981E-36A123EAF922}" type="presOf" srcId="{CBF4573F-60F4-4AA1-B83D-0242191F9EB6}" destId="{11957E2B-34EF-42DF-9750-2DF8B0FB2018}" srcOrd="0" destOrd="0" presId="urn:microsoft.com/office/officeart/2005/8/layout/vList2"/>
    <dgm:cxn modelId="{4184CEF9-6909-44A8-964C-90C51FCBFE01}" srcId="{CBF4573F-60F4-4AA1-B83D-0242191F9EB6}" destId="{EAC0D16B-E953-4FF8-9AD9-3946C90C7EA1}" srcOrd="0" destOrd="0" parTransId="{5F16E539-045F-4248-AAF2-FF67C431697B}" sibTransId="{F5141644-6990-4BEB-A891-70232EEDF9EB}"/>
    <dgm:cxn modelId="{5352597C-7F98-4034-9864-BAD51C52E0BD}" type="presOf" srcId="{EAC0D16B-E953-4FF8-9AD9-3946C90C7EA1}" destId="{1EF149F4-9098-4B93-B66B-89A9ABA57C04}" srcOrd="0" destOrd="0" presId="urn:microsoft.com/office/officeart/2005/8/layout/vList2"/>
    <dgm:cxn modelId="{D1BFC645-E59C-4144-867D-A90236C30601}" type="presParOf" srcId="{11957E2B-34EF-42DF-9750-2DF8B0FB2018}" destId="{1EF149F4-9098-4B93-B66B-89A9ABA57C04}" srcOrd="0" destOrd="0" presId="urn:microsoft.com/office/officeart/2005/8/layout/vList2"/>
    <dgm:cxn modelId="{0CC0B202-DEAE-478D-984B-C9AD767D8E35}" type="presParOf" srcId="{11957E2B-34EF-42DF-9750-2DF8B0FB2018}" destId="{FCFD6EC8-9227-4FFC-AFB6-D4589767A4B1}" srcOrd="1" destOrd="0" presId="urn:microsoft.com/office/officeart/2005/8/layout/vList2"/>
    <dgm:cxn modelId="{C0BC2C05-44E5-4545-94F3-509DC73615A7}" type="presParOf" srcId="{11957E2B-34EF-42DF-9750-2DF8B0FB2018}" destId="{82453B4C-0048-471F-860F-61A29B4D0BFC}" srcOrd="2" destOrd="0" presId="urn:microsoft.com/office/officeart/2005/8/layout/vList2"/>
    <dgm:cxn modelId="{838D15CE-AB64-4736-9267-A4872ABD8352}" type="presParOf" srcId="{11957E2B-34EF-42DF-9750-2DF8B0FB2018}" destId="{229BBB45-672A-4A54-B731-4668214D6129}" srcOrd="3" destOrd="0" presId="urn:microsoft.com/office/officeart/2005/8/layout/vList2"/>
    <dgm:cxn modelId="{3511B9DE-D516-482A-B780-9E425C87DDEB}" type="presParOf" srcId="{11957E2B-34EF-42DF-9750-2DF8B0FB2018}" destId="{4F40BA3B-DA60-4A11-9A62-52F08C6033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4B265B1-CF59-4162-8CFD-9B226C1F50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51FCD30-BF6C-494A-96C9-2AA69C42248D}">
      <dgm:prSet custT="1"/>
      <dgm:spPr/>
      <dgm:t>
        <a:bodyPr/>
        <a:lstStyle/>
        <a:p>
          <a:pPr rtl="0"/>
          <a:r>
            <a:rPr lang="en-US" sz="2400" baseline="0" dirty="0" smtClean="0"/>
            <a:t>The American society of human genetics</a:t>
          </a:r>
        </a:p>
        <a:p>
          <a:pPr rtl="0"/>
          <a:r>
            <a:rPr lang="en-US" sz="2400" baseline="0" dirty="0" smtClean="0"/>
            <a:t> </a:t>
          </a:r>
          <a:r>
            <a:rPr lang="en-US" sz="3200" baseline="0" dirty="0" smtClean="0">
              <a:solidFill>
                <a:schemeClr val="accent2">
                  <a:lumMod val="50000"/>
                </a:schemeClr>
              </a:solidFill>
            </a:rPr>
            <a:t>(disclosure and confidentiality)</a:t>
          </a:r>
          <a:endParaRPr lang="ar-EG" sz="3200" dirty="0">
            <a:solidFill>
              <a:schemeClr val="accent2">
                <a:lumMod val="50000"/>
              </a:schemeClr>
            </a:solidFill>
          </a:endParaRPr>
        </a:p>
      </dgm:t>
    </dgm:pt>
    <dgm:pt modelId="{D706F9E8-73E7-4398-9A9A-DC4CDAC4FA48}" type="parTrans" cxnId="{4DCCB179-9350-428C-8214-E0E21E04B782}">
      <dgm:prSet/>
      <dgm:spPr/>
      <dgm:t>
        <a:bodyPr/>
        <a:lstStyle/>
        <a:p>
          <a:pPr rtl="1"/>
          <a:endParaRPr lang="ar-EG"/>
        </a:p>
      </dgm:t>
    </dgm:pt>
    <dgm:pt modelId="{39934B6D-02B0-4FE4-B113-BC317AC33634}" type="sibTrans" cxnId="{4DCCB179-9350-428C-8214-E0E21E04B782}">
      <dgm:prSet/>
      <dgm:spPr/>
      <dgm:t>
        <a:bodyPr/>
        <a:lstStyle/>
        <a:p>
          <a:pPr rtl="1"/>
          <a:endParaRPr lang="ar-EG"/>
        </a:p>
      </dgm:t>
    </dgm:pt>
    <dgm:pt modelId="{717F18F2-036A-44C0-9C28-CD2E8E371A33}" type="pres">
      <dgm:prSet presAssocID="{64B265B1-CF59-4162-8CFD-9B226C1F5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A545202-364A-44D5-BB47-9329B268D982}" type="pres">
      <dgm:prSet presAssocID="{951FCD30-BF6C-494A-96C9-2AA69C42248D}" presName="parentText" presStyleLbl="node1" presStyleIdx="0" presStyleCnt="1" custScaleY="10006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0BA1346-883D-4BEA-B019-2EF7B706218D}" type="presOf" srcId="{64B265B1-CF59-4162-8CFD-9B226C1F504E}" destId="{717F18F2-036A-44C0-9C28-CD2E8E371A33}" srcOrd="0" destOrd="0" presId="urn:microsoft.com/office/officeart/2005/8/layout/vList2"/>
    <dgm:cxn modelId="{4DCCB179-9350-428C-8214-E0E21E04B782}" srcId="{64B265B1-CF59-4162-8CFD-9B226C1F504E}" destId="{951FCD30-BF6C-494A-96C9-2AA69C42248D}" srcOrd="0" destOrd="0" parTransId="{D706F9E8-73E7-4398-9A9A-DC4CDAC4FA48}" sibTransId="{39934B6D-02B0-4FE4-B113-BC317AC33634}"/>
    <dgm:cxn modelId="{469EFCF9-5B04-4D8E-B319-6606EEE702B9}" type="presOf" srcId="{951FCD30-BF6C-494A-96C9-2AA69C42248D}" destId="{0A545202-364A-44D5-BB47-9329B268D982}" srcOrd="0" destOrd="0" presId="urn:microsoft.com/office/officeart/2005/8/layout/vList2"/>
    <dgm:cxn modelId="{30B863B4-5300-4EEA-918F-EADC1449C727}" type="presParOf" srcId="{717F18F2-036A-44C0-9C28-CD2E8E371A33}" destId="{0A545202-364A-44D5-BB47-9329B268D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1148A-4BC9-42CA-8F0D-2A671E69AC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DA989DFE-5542-40F2-954C-3EAFC38C56E9}">
      <dgm:prSet/>
      <dgm:spPr/>
      <dgm:t>
        <a:bodyPr/>
        <a:lstStyle/>
        <a:p>
          <a:pPr algn="l" rtl="1"/>
          <a:r>
            <a:rPr lang="en-US" baseline="0" dirty="0" smtClean="0"/>
            <a:t>Code of ethics </a:t>
          </a:r>
          <a:br>
            <a:rPr lang="en-US" baseline="0" dirty="0" smtClean="0"/>
          </a:br>
          <a:r>
            <a:rPr lang="en-US" baseline="0" dirty="0" smtClean="0"/>
            <a:t>science web site </a:t>
          </a:r>
          <a:br>
            <a:rPr lang="en-US" baseline="0" dirty="0" smtClean="0"/>
          </a:br>
          <a:r>
            <a:rPr lang="en-US" baseline="0" dirty="0" smtClean="0"/>
            <a:t>for staff and students</a:t>
          </a:r>
          <a:endParaRPr lang="ar-EG" dirty="0"/>
        </a:p>
      </dgm:t>
    </dgm:pt>
    <dgm:pt modelId="{F602A7C5-103F-44CC-B142-740E6A50BF7C}" type="parTrans" cxnId="{1C5B02C5-0AF9-4DCA-8AD2-AB9175D1BC3C}">
      <dgm:prSet/>
      <dgm:spPr/>
      <dgm:t>
        <a:bodyPr/>
        <a:lstStyle/>
        <a:p>
          <a:pPr rtl="1"/>
          <a:endParaRPr lang="ar-EG"/>
        </a:p>
      </dgm:t>
    </dgm:pt>
    <dgm:pt modelId="{B41D29AE-9454-45ED-8796-F3A842E8A89F}" type="sibTrans" cxnId="{1C5B02C5-0AF9-4DCA-8AD2-AB9175D1BC3C}">
      <dgm:prSet/>
      <dgm:spPr/>
      <dgm:t>
        <a:bodyPr/>
        <a:lstStyle/>
        <a:p>
          <a:pPr rtl="1"/>
          <a:endParaRPr lang="ar-EG"/>
        </a:p>
      </dgm:t>
    </dgm:pt>
    <dgm:pt modelId="{9E932000-537F-4BE1-BB4A-5EC40285CCC1}" type="pres">
      <dgm:prSet presAssocID="{9541148A-4BC9-42CA-8F0D-2A671E69AC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2DDCA93B-EAE6-4768-ABBE-B558ED76F356}" type="pres">
      <dgm:prSet presAssocID="{DA989DFE-5542-40F2-954C-3EAFC38C56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E1827F5D-C93A-4DCC-AF1C-5BD41CE12CB1}" type="presOf" srcId="{9541148A-4BC9-42CA-8F0D-2A671E69AC29}" destId="{9E932000-537F-4BE1-BB4A-5EC40285CCC1}" srcOrd="0" destOrd="0" presId="urn:microsoft.com/office/officeart/2005/8/layout/vList2"/>
    <dgm:cxn modelId="{1C5B02C5-0AF9-4DCA-8AD2-AB9175D1BC3C}" srcId="{9541148A-4BC9-42CA-8F0D-2A671E69AC29}" destId="{DA989DFE-5542-40F2-954C-3EAFC38C56E9}" srcOrd="0" destOrd="0" parTransId="{F602A7C5-103F-44CC-B142-740E6A50BF7C}" sibTransId="{B41D29AE-9454-45ED-8796-F3A842E8A89F}"/>
    <dgm:cxn modelId="{9DD2E715-E7A5-4D6B-80CB-C42A43115A1F}" type="presOf" srcId="{DA989DFE-5542-40F2-954C-3EAFC38C56E9}" destId="{2DDCA93B-EAE6-4768-ABBE-B558ED76F356}" srcOrd="0" destOrd="0" presId="urn:microsoft.com/office/officeart/2005/8/layout/vList2"/>
    <dgm:cxn modelId="{46D31B08-6BD0-497A-A476-6C22DCA3CBC0}" type="presParOf" srcId="{9E932000-537F-4BE1-BB4A-5EC40285CCC1}" destId="{2DDCA93B-EAE6-4768-ABBE-B558ED76F3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C4F91D2-3F8D-485B-AAEC-E63A134BB84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EG"/>
        </a:p>
      </dgm:t>
    </dgm:pt>
    <dgm:pt modelId="{640F46AB-0FF9-4C60-B7C9-22DFC489EB12}">
      <dgm:prSet/>
      <dgm:spPr/>
      <dgm:t>
        <a:bodyPr/>
        <a:lstStyle/>
        <a:p>
          <a:pPr rtl="0"/>
          <a:r>
            <a:rPr lang="en-US" dirty="0" smtClean="0"/>
            <a:t>The patient refuses  the professional’s urging to warn the relatives.</a:t>
          </a:r>
          <a:endParaRPr lang="ar-EG" dirty="0"/>
        </a:p>
      </dgm:t>
    </dgm:pt>
    <dgm:pt modelId="{23E7CE0F-C80B-4201-9773-1AC1000533BD}" type="parTrans" cxnId="{CC583D1A-76AB-46B4-8EA8-DC6CCFCBD379}">
      <dgm:prSet/>
      <dgm:spPr/>
      <dgm:t>
        <a:bodyPr/>
        <a:lstStyle/>
        <a:p>
          <a:pPr rtl="1"/>
          <a:endParaRPr lang="ar-EG"/>
        </a:p>
      </dgm:t>
    </dgm:pt>
    <dgm:pt modelId="{1684770C-D251-40ED-BD55-0E9CACDE95E3}" type="sibTrans" cxnId="{CC583D1A-76AB-46B4-8EA8-DC6CCFCBD379}">
      <dgm:prSet/>
      <dgm:spPr/>
      <dgm:t>
        <a:bodyPr/>
        <a:lstStyle/>
        <a:p>
          <a:pPr rtl="1"/>
          <a:endParaRPr lang="ar-EG"/>
        </a:p>
      </dgm:t>
    </dgm:pt>
    <dgm:pt modelId="{EA2C6DF7-962F-4C06-988A-79234B7B4C9F}">
      <dgm:prSet/>
      <dgm:spPr/>
      <dgm:t>
        <a:bodyPr/>
        <a:lstStyle/>
        <a:p>
          <a:pPr rtl="0"/>
          <a:endParaRPr lang="ar-EG" dirty="0"/>
        </a:p>
      </dgm:t>
    </dgm:pt>
    <dgm:pt modelId="{8FAA2831-7EDA-4274-959C-E4FD02E0BE70}" type="parTrans" cxnId="{2D1E6041-9BC6-44FC-A97D-086FFED71680}">
      <dgm:prSet/>
      <dgm:spPr/>
      <dgm:t>
        <a:bodyPr/>
        <a:lstStyle/>
        <a:p>
          <a:pPr rtl="1"/>
          <a:endParaRPr lang="ar-EG"/>
        </a:p>
      </dgm:t>
    </dgm:pt>
    <dgm:pt modelId="{A8E0A52F-A721-4ECB-813D-E92573C23EB8}" type="sibTrans" cxnId="{2D1E6041-9BC6-44FC-A97D-086FFED71680}">
      <dgm:prSet/>
      <dgm:spPr/>
      <dgm:t>
        <a:bodyPr/>
        <a:lstStyle/>
        <a:p>
          <a:pPr rtl="1"/>
          <a:endParaRPr lang="ar-EG"/>
        </a:p>
      </dgm:t>
    </dgm:pt>
    <dgm:pt modelId="{0E1EFD8C-4256-4CFF-BA81-DA99180EBEB3}">
      <dgm:prSet/>
      <dgm:spPr/>
      <dgm:t>
        <a:bodyPr/>
        <a:lstStyle/>
        <a:p>
          <a:pPr rtl="0"/>
          <a:r>
            <a:rPr lang="en-US" dirty="0" smtClean="0"/>
            <a:t>Only the information necessary to prevent or treat inheritable disease is disclosed</a:t>
          </a:r>
          <a:endParaRPr lang="ar-EG" dirty="0"/>
        </a:p>
      </dgm:t>
    </dgm:pt>
    <dgm:pt modelId="{AF2F892E-28C0-4F81-A233-5F33566563D2}" type="parTrans" cxnId="{E979CAB7-5165-4603-82D9-06A878EDE5F4}">
      <dgm:prSet/>
      <dgm:spPr/>
      <dgm:t>
        <a:bodyPr/>
        <a:lstStyle/>
        <a:p>
          <a:pPr rtl="1"/>
          <a:endParaRPr lang="ar-EG"/>
        </a:p>
      </dgm:t>
    </dgm:pt>
    <dgm:pt modelId="{8242033C-A02D-4AF8-B6ED-92E675382274}" type="sibTrans" cxnId="{E979CAB7-5165-4603-82D9-06A878EDE5F4}">
      <dgm:prSet/>
      <dgm:spPr/>
      <dgm:t>
        <a:bodyPr/>
        <a:lstStyle/>
        <a:p>
          <a:pPr rtl="1"/>
          <a:endParaRPr lang="ar-EG"/>
        </a:p>
      </dgm:t>
    </dgm:pt>
    <dgm:pt modelId="{E82BBB4F-635D-40D7-A4DF-F0335CBBE0E7}" type="pres">
      <dgm:prSet presAssocID="{5C4F91D2-3F8D-485B-AAEC-E63A134BB8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65205308-B095-43B0-8A2C-1EE93B2FFB64}" type="pres">
      <dgm:prSet presAssocID="{640F46AB-0FF9-4C60-B7C9-22DFC489EB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569C7B5-5CFD-4CC7-BA52-3A9E6EC87A0B}" type="pres">
      <dgm:prSet presAssocID="{1684770C-D251-40ED-BD55-0E9CACDE95E3}" presName="spacer" presStyleCnt="0"/>
      <dgm:spPr/>
      <dgm:t>
        <a:bodyPr/>
        <a:lstStyle/>
        <a:p>
          <a:pPr rtl="1"/>
          <a:endParaRPr lang="ar-EG"/>
        </a:p>
      </dgm:t>
    </dgm:pt>
    <dgm:pt modelId="{EAE98835-C856-4693-BF7A-34B2754DE3C8}" type="pres">
      <dgm:prSet presAssocID="{EA2C6DF7-962F-4C06-988A-79234B7B4C9F}" presName="parentText" presStyleLbl="node1" presStyleIdx="1" presStyleCnt="3" custFlipVert="1" custScaleY="16368" custLinFactY="243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89AF277-5D83-4C3C-92FA-AA85E5F5D877}" type="pres">
      <dgm:prSet presAssocID="{A8E0A52F-A721-4ECB-813D-E92573C23EB8}" presName="spacer" presStyleCnt="0"/>
      <dgm:spPr/>
      <dgm:t>
        <a:bodyPr/>
        <a:lstStyle/>
        <a:p>
          <a:pPr rtl="1"/>
          <a:endParaRPr lang="ar-EG"/>
        </a:p>
      </dgm:t>
    </dgm:pt>
    <dgm:pt modelId="{F85F98BF-4374-424A-A804-A6908C145041}" type="pres">
      <dgm:prSet presAssocID="{0E1EFD8C-4256-4CFF-BA81-DA99180EBEB3}" presName="parentText" presStyleLbl="node1" presStyleIdx="2" presStyleCnt="3" custScaleY="15560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6914D8C-128A-491A-A7A6-CC52C28C57B1}" type="presOf" srcId="{EA2C6DF7-962F-4C06-988A-79234B7B4C9F}" destId="{EAE98835-C856-4693-BF7A-34B2754DE3C8}" srcOrd="0" destOrd="0" presId="urn:microsoft.com/office/officeart/2005/8/layout/vList2"/>
    <dgm:cxn modelId="{2D1E6041-9BC6-44FC-A97D-086FFED71680}" srcId="{5C4F91D2-3F8D-485B-AAEC-E63A134BB848}" destId="{EA2C6DF7-962F-4C06-988A-79234B7B4C9F}" srcOrd="1" destOrd="0" parTransId="{8FAA2831-7EDA-4274-959C-E4FD02E0BE70}" sibTransId="{A8E0A52F-A721-4ECB-813D-E92573C23EB8}"/>
    <dgm:cxn modelId="{FBB74FE0-BF7C-4F61-A65F-47A509D2DA95}" type="presOf" srcId="{640F46AB-0FF9-4C60-B7C9-22DFC489EB12}" destId="{65205308-B095-43B0-8A2C-1EE93B2FFB64}" srcOrd="0" destOrd="0" presId="urn:microsoft.com/office/officeart/2005/8/layout/vList2"/>
    <dgm:cxn modelId="{E979CAB7-5165-4603-82D9-06A878EDE5F4}" srcId="{5C4F91D2-3F8D-485B-AAEC-E63A134BB848}" destId="{0E1EFD8C-4256-4CFF-BA81-DA99180EBEB3}" srcOrd="2" destOrd="0" parTransId="{AF2F892E-28C0-4F81-A233-5F33566563D2}" sibTransId="{8242033C-A02D-4AF8-B6ED-92E675382274}"/>
    <dgm:cxn modelId="{4FB42FAE-2A1A-420E-95DE-F3B0A8B5BD03}" type="presOf" srcId="{0E1EFD8C-4256-4CFF-BA81-DA99180EBEB3}" destId="{F85F98BF-4374-424A-A804-A6908C145041}" srcOrd="0" destOrd="0" presId="urn:microsoft.com/office/officeart/2005/8/layout/vList2"/>
    <dgm:cxn modelId="{C3B12B9D-A22B-462F-A894-6F46AA0A9B5F}" type="presOf" srcId="{5C4F91D2-3F8D-485B-AAEC-E63A134BB848}" destId="{E82BBB4F-635D-40D7-A4DF-F0335CBBE0E7}" srcOrd="0" destOrd="0" presId="urn:microsoft.com/office/officeart/2005/8/layout/vList2"/>
    <dgm:cxn modelId="{CC583D1A-76AB-46B4-8EA8-DC6CCFCBD379}" srcId="{5C4F91D2-3F8D-485B-AAEC-E63A134BB848}" destId="{640F46AB-0FF9-4C60-B7C9-22DFC489EB12}" srcOrd="0" destOrd="0" parTransId="{23E7CE0F-C80B-4201-9773-1AC1000533BD}" sibTransId="{1684770C-D251-40ED-BD55-0E9CACDE95E3}"/>
    <dgm:cxn modelId="{00656F79-D30D-4630-A54A-45A8ED2B2BED}" type="presParOf" srcId="{E82BBB4F-635D-40D7-A4DF-F0335CBBE0E7}" destId="{65205308-B095-43B0-8A2C-1EE93B2FFB64}" srcOrd="0" destOrd="0" presId="urn:microsoft.com/office/officeart/2005/8/layout/vList2"/>
    <dgm:cxn modelId="{F9571CB8-0D84-48B6-A299-96E113379B10}" type="presParOf" srcId="{E82BBB4F-635D-40D7-A4DF-F0335CBBE0E7}" destId="{7569C7B5-5CFD-4CC7-BA52-3A9E6EC87A0B}" srcOrd="1" destOrd="0" presId="urn:microsoft.com/office/officeart/2005/8/layout/vList2"/>
    <dgm:cxn modelId="{3B4FC7E8-DAF6-47A8-87C4-6381DEB61429}" type="presParOf" srcId="{E82BBB4F-635D-40D7-A4DF-F0335CBBE0E7}" destId="{EAE98835-C856-4693-BF7A-34B2754DE3C8}" srcOrd="2" destOrd="0" presId="urn:microsoft.com/office/officeart/2005/8/layout/vList2"/>
    <dgm:cxn modelId="{9E31CCEB-69D4-4521-8122-1D6EABAC2CC0}" type="presParOf" srcId="{E82BBB4F-635D-40D7-A4DF-F0335CBBE0E7}" destId="{889AF277-5D83-4C3C-92FA-AA85E5F5D877}" srcOrd="3" destOrd="0" presId="urn:microsoft.com/office/officeart/2005/8/layout/vList2"/>
    <dgm:cxn modelId="{901ADC30-78F6-4152-A38F-845CB6B2A455}" type="presParOf" srcId="{E82BBB4F-635D-40D7-A4DF-F0335CBBE0E7}" destId="{F85F98BF-4374-424A-A804-A6908C1450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7A2B9BF-9733-442E-9C9C-9C02CCFA3AE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F914D6B-EEE6-455C-9178-D5A5B7A7F5F2}">
      <dgm:prSet phldrT="[Text]" phldr="1"/>
      <dgm:spPr/>
      <dgm:t>
        <a:bodyPr/>
        <a:lstStyle/>
        <a:p>
          <a:pPr rtl="1"/>
          <a:endParaRPr lang="ar-EG" dirty="0"/>
        </a:p>
      </dgm:t>
    </dgm:pt>
    <dgm:pt modelId="{53A449C2-BA4D-48FA-9FE4-A8A2C1B2E88A}" type="parTrans" cxnId="{5DD425BF-DC06-49A6-9228-70D0775C35CF}">
      <dgm:prSet/>
      <dgm:spPr/>
      <dgm:t>
        <a:bodyPr/>
        <a:lstStyle/>
        <a:p>
          <a:pPr rtl="1"/>
          <a:endParaRPr lang="ar-EG"/>
        </a:p>
      </dgm:t>
    </dgm:pt>
    <dgm:pt modelId="{F6DFBA8E-4DA8-40E6-9274-77352D61C60C}" type="sibTrans" cxnId="{5DD425BF-DC06-49A6-9228-70D0775C35CF}">
      <dgm:prSet/>
      <dgm:spPr/>
      <dgm:t>
        <a:bodyPr/>
        <a:lstStyle/>
        <a:p>
          <a:pPr rtl="1"/>
          <a:endParaRPr lang="ar-EG"/>
        </a:p>
      </dgm:t>
    </dgm:pt>
    <dgm:pt modelId="{0FCD3DBE-1648-4FA2-8443-8D6BE1463A45}">
      <dgm:prSet phldrT="[Text]" phldr="1"/>
      <dgm:spPr/>
      <dgm:t>
        <a:bodyPr/>
        <a:lstStyle/>
        <a:p>
          <a:pPr rtl="1"/>
          <a:endParaRPr lang="ar-EG"/>
        </a:p>
      </dgm:t>
    </dgm:pt>
    <dgm:pt modelId="{EC326FAF-B3E9-45E7-8ED4-19837DB11567}" type="parTrans" cxnId="{A83BB936-CC0D-4347-A507-1B7C2898585C}">
      <dgm:prSet/>
      <dgm:spPr/>
      <dgm:t>
        <a:bodyPr/>
        <a:lstStyle/>
        <a:p>
          <a:pPr rtl="1"/>
          <a:endParaRPr lang="ar-EG"/>
        </a:p>
      </dgm:t>
    </dgm:pt>
    <dgm:pt modelId="{8E7A3D6F-FF14-496C-8006-A209F8E45A44}" type="sibTrans" cxnId="{A83BB936-CC0D-4347-A507-1B7C2898585C}">
      <dgm:prSet/>
      <dgm:spPr/>
      <dgm:t>
        <a:bodyPr/>
        <a:lstStyle/>
        <a:p>
          <a:pPr rtl="1"/>
          <a:endParaRPr lang="ar-EG"/>
        </a:p>
      </dgm:t>
    </dgm:pt>
    <dgm:pt modelId="{6E6CB317-75C2-45FD-BEF4-DB21A11B9553}">
      <dgm:prSet phldrT="[Text]" phldr="1"/>
      <dgm:spPr/>
      <dgm:t>
        <a:bodyPr/>
        <a:lstStyle/>
        <a:p>
          <a:pPr rtl="1"/>
          <a:endParaRPr lang="ar-EG"/>
        </a:p>
      </dgm:t>
    </dgm:pt>
    <dgm:pt modelId="{41DF64B8-2C27-4440-9D41-74E7CAD90636}" type="parTrans" cxnId="{9AE61191-2FFC-47C0-B632-354A6CBF2437}">
      <dgm:prSet/>
      <dgm:spPr/>
      <dgm:t>
        <a:bodyPr/>
        <a:lstStyle/>
        <a:p>
          <a:pPr rtl="1"/>
          <a:endParaRPr lang="ar-EG"/>
        </a:p>
      </dgm:t>
    </dgm:pt>
    <dgm:pt modelId="{970B3FA8-6BDE-4E7E-A6D9-81F8BD20F8AB}" type="sibTrans" cxnId="{9AE61191-2FFC-47C0-B632-354A6CBF2437}">
      <dgm:prSet/>
      <dgm:spPr/>
      <dgm:t>
        <a:bodyPr/>
        <a:lstStyle/>
        <a:p>
          <a:pPr rtl="1"/>
          <a:endParaRPr lang="ar-EG"/>
        </a:p>
      </dgm:t>
    </dgm:pt>
    <dgm:pt modelId="{2D3B7D25-7069-4599-85F0-EFD985559FA4}">
      <dgm:prSet custT="1"/>
      <dgm:spPr/>
      <dgm:t>
        <a:bodyPr/>
        <a:lstStyle/>
        <a:p>
          <a:pPr rtl="1"/>
          <a:r>
            <a:rPr lang="en-US" sz="1800" dirty="0" smtClean="0"/>
            <a:t>Informed consent (use sample in future</a:t>
          </a:r>
          <a:r>
            <a:rPr lang="en-US" sz="1200" dirty="0" smtClean="0"/>
            <a:t>)</a:t>
          </a:r>
          <a:endParaRPr lang="ar-EG" sz="1200" dirty="0"/>
        </a:p>
      </dgm:t>
    </dgm:pt>
    <dgm:pt modelId="{3AA3BC2B-4C5E-47FB-B956-371CD0CDCBE9}" type="parTrans" cxnId="{C217BAE2-8240-48A7-9C44-A45E12B9C095}">
      <dgm:prSet/>
      <dgm:spPr/>
      <dgm:t>
        <a:bodyPr/>
        <a:lstStyle/>
        <a:p>
          <a:pPr rtl="1"/>
          <a:endParaRPr lang="ar-EG"/>
        </a:p>
      </dgm:t>
    </dgm:pt>
    <dgm:pt modelId="{0E4E6B98-62DD-4248-95E4-C097D9F9DBEB}" type="sibTrans" cxnId="{C217BAE2-8240-48A7-9C44-A45E12B9C095}">
      <dgm:prSet/>
      <dgm:spPr/>
      <dgm:t>
        <a:bodyPr/>
        <a:lstStyle/>
        <a:p>
          <a:pPr rtl="1"/>
          <a:endParaRPr lang="ar-EG"/>
        </a:p>
      </dgm:t>
    </dgm:pt>
    <dgm:pt modelId="{1B6444A6-7026-4914-9E7E-C7584AD38E73}">
      <dgm:prSet custT="1"/>
      <dgm:spPr/>
      <dgm:t>
        <a:bodyPr/>
        <a:lstStyle/>
        <a:p>
          <a:pPr rtl="1"/>
          <a:r>
            <a:rPr lang="en-US" sz="2000" dirty="0" smtClean="0"/>
            <a:t>If person died don’t use his DNA</a:t>
          </a:r>
          <a:endParaRPr lang="ar-EG" sz="2000" dirty="0"/>
        </a:p>
      </dgm:t>
    </dgm:pt>
    <dgm:pt modelId="{FB8C4DC2-25B1-43E0-8C42-05FDB2A231CD}" type="parTrans" cxnId="{EB5288E7-4E67-427F-B798-D714356049A4}">
      <dgm:prSet/>
      <dgm:spPr/>
      <dgm:t>
        <a:bodyPr/>
        <a:lstStyle/>
        <a:p>
          <a:pPr rtl="1"/>
          <a:endParaRPr lang="ar-EG"/>
        </a:p>
      </dgm:t>
    </dgm:pt>
    <dgm:pt modelId="{50014105-C2E4-46C6-840F-DC9C91C356E1}" type="sibTrans" cxnId="{EB5288E7-4E67-427F-B798-D714356049A4}">
      <dgm:prSet/>
      <dgm:spPr/>
      <dgm:t>
        <a:bodyPr/>
        <a:lstStyle/>
        <a:p>
          <a:pPr rtl="1"/>
          <a:endParaRPr lang="ar-EG"/>
        </a:p>
      </dgm:t>
    </dgm:pt>
    <dgm:pt modelId="{D602362A-E288-4839-84AB-D51870A64D91}">
      <dgm:prSet custT="1"/>
      <dgm:spPr/>
      <dgm:t>
        <a:bodyPr/>
        <a:lstStyle/>
        <a:p>
          <a:pPr rtl="1"/>
          <a:r>
            <a:rPr lang="en-US" sz="2000" dirty="0" smtClean="0"/>
            <a:t>DNA should be stored</a:t>
          </a:r>
          <a:endParaRPr lang="ar-EG" sz="2000" dirty="0"/>
        </a:p>
      </dgm:t>
    </dgm:pt>
    <dgm:pt modelId="{806C54DC-81DF-44F3-BB04-279E49555317}" type="parTrans" cxnId="{2BE47F2A-9AF4-48BF-9C78-8A223EA3BBA0}">
      <dgm:prSet/>
      <dgm:spPr/>
      <dgm:t>
        <a:bodyPr/>
        <a:lstStyle/>
        <a:p>
          <a:pPr rtl="1"/>
          <a:endParaRPr lang="ar-EG"/>
        </a:p>
      </dgm:t>
    </dgm:pt>
    <dgm:pt modelId="{56A501E7-FD31-41AF-8C62-A8E702333DBD}" type="sibTrans" cxnId="{2BE47F2A-9AF4-48BF-9C78-8A223EA3BBA0}">
      <dgm:prSet/>
      <dgm:spPr/>
      <dgm:t>
        <a:bodyPr/>
        <a:lstStyle/>
        <a:p>
          <a:pPr rtl="1"/>
          <a:endParaRPr lang="ar-EG"/>
        </a:p>
      </dgm:t>
    </dgm:pt>
    <dgm:pt modelId="{8C436F11-1FD6-406E-97FB-F1C314936619}" type="pres">
      <dgm:prSet presAssocID="{97A2B9BF-9733-442E-9C9C-9C02CCFA3AE6}" presName="diagram" presStyleCnt="0">
        <dgm:presLayoutVars>
          <dgm:dir/>
          <dgm:animLvl val="lvl"/>
          <dgm:resizeHandles val="exact"/>
        </dgm:presLayoutVars>
      </dgm:prSet>
      <dgm:spPr/>
    </dgm:pt>
    <dgm:pt modelId="{4E1FD52D-0A0F-4450-83D3-73D321C4AAF2}" type="pres">
      <dgm:prSet presAssocID="{CF914D6B-EEE6-455C-9178-D5A5B7A7F5F2}" presName="compNode" presStyleCnt="0"/>
      <dgm:spPr/>
    </dgm:pt>
    <dgm:pt modelId="{131C55AA-CA85-4D2E-A94E-CA6404354BBF}" type="pres">
      <dgm:prSet presAssocID="{CF914D6B-EEE6-455C-9178-D5A5B7A7F5F2}" presName="childRect" presStyleLbl="bgAcc1" presStyleIdx="0" presStyleCnt="3" custScaleX="171742" custScaleY="199467" custLinFactNeighborX="5237" custLinFactNeighborY="619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82ECA0E-F01B-4445-90C1-177836854324}" type="pres">
      <dgm:prSet presAssocID="{CF914D6B-EEE6-455C-9178-D5A5B7A7F5F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5B5545D-5FA8-4096-8620-07D11F0A7D85}" type="pres">
      <dgm:prSet presAssocID="{CF914D6B-EEE6-455C-9178-D5A5B7A7F5F2}" presName="parentRect" presStyleLbl="alignNode1" presStyleIdx="0" presStyleCnt="3"/>
      <dgm:spPr/>
      <dgm:t>
        <a:bodyPr/>
        <a:lstStyle/>
        <a:p>
          <a:pPr rtl="1"/>
          <a:endParaRPr lang="ar-EG"/>
        </a:p>
      </dgm:t>
    </dgm:pt>
    <dgm:pt modelId="{829802A7-E164-4B5F-9CCE-717F62B51205}" type="pres">
      <dgm:prSet presAssocID="{CF914D6B-EEE6-455C-9178-D5A5B7A7F5F2}" presName="adorn" presStyleLbl="fgAccFollowNode1" presStyleIdx="0" presStyleCnt="3" custScaleX="458316" custScaleY="197550" custLinFactNeighborX="-43235" custLinFactNeighborY="10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96464BC-6421-4E1E-92F5-7758A6A298DA}" type="pres">
      <dgm:prSet presAssocID="{F6DFBA8E-4DA8-40E6-9274-77352D61C60C}" presName="sibTrans" presStyleLbl="sibTrans2D1" presStyleIdx="0" presStyleCnt="0"/>
      <dgm:spPr/>
      <dgm:t>
        <a:bodyPr/>
        <a:lstStyle/>
        <a:p>
          <a:pPr rtl="1"/>
          <a:endParaRPr lang="ar-EG"/>
        </a:p>
      </dgm:t>
    </dgm:pt>
    <dgm:pt modelId="{A7B8F7F0-1C90-4253-B458-B2C0622193B5}" type="pres">
      <dgm:prSet presAssocID="{0FCD3DBE-1648-4FA2-8443-8D6BE1463A45}" presName="compNode" presStyleCnt="0"/>
      <dgm:spPr/>
    </dgm:pt>
    <dgm:pt modelId="{94A4EC70-9D1C-4255-BE51-94794E8224F4}" type="pres">
      <dgm:prSet presAssocID="{0FCD3DBE-1648-4FA2-8443-8D6BE1463A45}" presName="childRect" presStyleLbl="bgAcc1" presStyleIdx="1" presStyleCnt="3" custScaleX="278421" custScaleY="190319" custLinFactNeighborX="4880" custLinFactNeighborY="-2429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201A6A9-2C04-4D8F-9C37-2ADBC288D949}" type="pres">
      <dgm:prSet presAssocID="{0FCD3DBE-1648-4FA2-8443-8D6BE1463A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FA84078-5593-46D8-853E-82FE8F3F7C5B}" type="pres">
      <dgm:prSet presAssocID="{0FCD3DBE-1648-4FA2-8443-8D6BE1463A45}" presName="parentRect" presStyleLbl="alignNode1" presStyleIdx="1" presStyleCnt="3"/>
      <dgm:spPr/>
      <dgm:t>
        <a:bodyPr/>
        <a:lstStyle/>
        <a:p>
          <a:pPr rtl="1"/>
          <a:endParaRPr lang="ar-EG"/>
        </a:p>
      </dgm:t>
    </dgm:pt>
    <dgm:pt modelId="{E0FC3A9A-C53E-4C14-BAB7-0264E703AEFD}" type="pres">
      <dgm:prSet presAssocID="{0FCD3DBE-1648-4FA2-8443-8D6BE1463A45}" presName="adorn" presStyleLbl="fgAccFollowNode1" presStyleIdx="1" presStyleCnt="3" custScaleX="498477" custScaleY="148310" custLinFactNeighborX="20775" custLinFactNeighborY="196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18CBFC5-8F05-494A-83CE-A40DFD63B8E0}" type="pres">
      <dgm:prSet presAssocID="{8E7A3D6F-FF14-496C-8006-A209F8E45A44}" presName="sibTrans" presStyleLbl="sibTrans2D1" presStyleIdx="0" presStyleCnt="0"/>
      <dgm:spPr/>
      <dgm:t>
        <a:bodyPr/>
        <a:lstStyle/>
        <a:p>
          <a:pPr rtl="1"/>
          <a:endParaRPr lang="ar-EG"/>
        </a:p>
      </dgm:t>
    </dgm:pt>
    <dgm:pt modelId="{3DFAC36B-083A-4708-9579-B1D507AF8C29}" type="pres">
      <dgm:prSet presAssocID="{6E6CB317-75C2-45FD-BEF4-DB21A11B9553}" presName="compNode" presStyleCnt="0"/>
      <dgm:spPr/>
    </dgm:pt>
    <dgm:pt modelId="{EB21DBF0-E2DB-460F-8072-B57D4B4A4BD1}" type="pres">
      <dgm:prSet presAssocID="{6E6CB317-75C2-45FD-BEF4-DB21A11B9553}" presName="childRect" presStyleLbl="bgAcc1" presStyleIdx="2" presStyleCnt="3" custScaleX="235694" custScaleY="13558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F3171E1-C9DB-4893-96C8-D2D79C928C9E}" type="pres">
      <dgm:prSet presAssocID="{6E6CB317-75C2-45FD-BEF4-DB21A11B95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2B1BB83-20CF-4E04-AE82-ECB910410C92}" type="pres">
      <dgm:prSet presAssocID="{6E6CB317-75C2-45FD-BEF4-DB21A11B9553}" presName="parentRect" presStyleLbl="alignNode1" presStyleIdx="2" presStyleCnt="3"/>
      <dgm:spPr/>
      <dgm:t>
        <a:bodyPr/>
        <a:lstStyle/>
        <a:p>
          <a:pPr rtl="1"/>
          <a:endParaRPr lang="ar-EG"/>
        </a:p>
      </dgm:t>
    </dgm:pt>
    <dgm:pt modelId="{7FFDEFD2-F925-488A-86A3-8E1C4BDE2387}" type="pres">
      <dgm:prSet presAssocID="{6E6CB317-75C2-45FD-BEF4-DB21A11B9553}" presName="adorn" presStyleLbl="fgAccFollowNode1" presStyleIdx="2" presStyleCnt="3" custScaleX="597070" custScaleY="3265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8BCACD9-0272-4353-99A1-7AF95DE942E9}" type="presOf" srcId="{0FCD3DBE-1648-4FA2-8443-8D6BE1463A45}" destId="{A201A6A9-2C04-4D8F-9C37-2ADBC288D949}" srcOrd="0" destOrd="0" presId="urn:microsoft.com/office/officeart/2005/8/layout/bList2"/>
    <dgm:cxn modelId="{C59AC9A2-DDD5-4626-ABF0-EFE994CCED6F}" type="presOf" srcId="{D602362A-E288-4839-84AB-D51870A64D91}" destId="{EB21DBF0-E2DB-460F-8072-B57D4B4A4BD1}" srcOrd="0" destOrd="0" presId="urn:microsoft.com/office/officeart/2005/8/layout/bList2"/>
    <dgm:cxn modelId="{5DD425BF-DC06-49A6-9228-70D0775C35CF}" srcId="{97A2B9BF-9733-442E-9C9C-9C02CCFA3AE6}" destId="{CF914D6B-EEE6-455C-9178-D5A5B7A7F5F2}" srcOrd="0" destOrd="0" parTransId="{53A449C2-BA4D-48FA-9FE4-A8A2C1B2E88A}" sibTransId="{F6DFBA8E-4DA8-40E6-9274-77352D61C60C}"/>
    <dgm:cxn modelId="{8EB39D37-02EC-472C-A2CF-9C784A463B8A}" type="presOf" srcId="{6E6CB317-75C2-45FD-BEF4-DB21A11B9553}" destId="{9F3171E1-C9DB-4893-96C8-D2D79C928C9E}" srcOrd="0" destOrd="0" presId="urn:microsoft.com/office/officeart/2005/8/layout/bList2"/>
    <dgm:cxn modelId="{2BE47F2A-9AF4-48BF-9C78-8A223EA3BBA0}" srcId="{6E6CB317-75C2-45FD-BEF4-DB21A11B9553}" destId="{D602362A-E288-4839-84AB-D51870A64D91}" srcOrd="0" destOrd="0" parTransId="{806C54DC-81DF-44F3-BB04-279E49555317}" sibTransId="{56A501E7-FD31-41AF-8C62-A8E702333DBD}"/>
    <dgm:cxn modelId="{C761A602-761A-47CE-90E6-C4DCE995A0E9}" type="presOf" srcId="{2D3B7D25-7069-4599-85F0-EFD985559FA4}" destId="{131C55AA-CA85-4D2E-A94E-CA6404354BBF}" srcOrd="0" destOrd="0" presId="urn:microsoft.com/office/officeart/2005/8/layout/bList2"/>
    <dgm:cxn modelId="{9AE61191-2FFC-47C0-B632-354A6CBF2437}" srcId="{97A2B9BF-9733-442E-9C9C-9C02CCFA3AE6}" destId="{6E6CB317-75C2-45FD-BEF4-DB21A11B9553}" srcOrd="2" destOrd="0" parTransId="{41DF64B8-2C27-4440-9D41-74E7CAD90636}" sibTransId="{970B3FA8-6BDE-4E7E-A6D9-81F8BD20F8AB}"/>
    <dgm:cxn modelId="{E1BF011A-6FC0-4B5E-BDFC-CAE136598B5A}" type="presOf" srcId="{1B6444A6-7026-4914-9E7E-C7584AD38E73}" destId="{94A4EC70-9D1C-4255-BE51-94794E8224F4}" srcOrd="0" destOrd="0" presId="urn:microsoft.com/office/officeart/2005/8/layout/bList2"/>
    <dgm:cxn modelId="{D4EB1630-8AEA-4BD6-9DC0-A68E5252EFE3}" type="presOf" srcId="{6E6CB317-75C2-45FD-BEF4-DB21A11B9553}" destId="{92B1BB83-20CF-4E04-AE82-ECB910410C92}" srcOrd="1" destOrd="0" presId="urn:microsoft.com/office/officeart/2005/8/layout/bList2"/>
    <dgm:cxn modelId="{F7A1B655-41FB-4292-B700-C23A8E45FC65}" type="presOf" srcId="{CF914D6B-EEE6-455C-9178-D5A5B7A7F5F2}" destId="{F82ECA0E-F01B-4445-90C1-177836854324}" srcOrd="0" destOrd="0" presId="urn:microsoft.com/office/officeart/2005/8/layout/bList2"/>
    <dgm:cxn modelId="{C217BAE2-8240-48A7-9C44-A45E12B9C095}" srcId="{CF914D6B-EEE6-455C-9178-D5A5B7A7F5F2}" destId="{2D3B7D25-7069-4599-85F0-EFD985559FA4}" srcOrd="0" destOrd="0" parTransId="{3AA3BC2B-4C5E-47FB-B956-371CD0CDCBE9}" sibTransId="{0E4E6B98-62DD-4248-95E4-C097D9F9DBEB}"/>
    <dgm:cxn modelId="{72CB4E77-616E-49AF-86D1-060F415905BB}" type="presOf" srcId="{8E7A3D6F-FF14-496C-8006-A209F8E45A44}" destId="{A18CBFC5-8F05-494A-83CE-A40DFD63B8E0}" srcOrd="0" destOrd="0" presId="urn:microsoft.com/office/officeart/2005/8/layout/bList2"/>
    <dgm:cxn modelId="{3AEA4B0E-C623-475B-B2E3-96F2287571D4}" type="presOf" srcId="{97A2B9BF-9733-442E-9C9C-9C02CCFA3AE6}" destId="{8C436F11-1FD6-406E-97FB-F1C314936619}" srcOrd="0" destOrd="0" presId="urn:microsoft.com/office/officeart/2005/8/layout/bList2"/>
    <dgm:cxn modelId="{A83BB936-CC0D-4347-A507-1B7C2898585C}" srcId="{97A2B9BF-9733-442E-9C9C-9C02CCFA3AE6}" destId="{0FCD3DBE-1648-4FA2-8443-8D6BE1463A45}" srcOrd="1" destOrd="0" parTransId="{EC326FAF-B3E9-45E7-8ED4-19837DB11567}" sibTransId="{8E7A3D6F-FF14-496C-8006-A209F8E45A44}"/>
    <dgm:cxn modelId="{ABB3EA53-524E-419F-9A71-A9423E4F4BA2}" type="presOf" srcId="{CF914D6B-EEE6-455C-9178-D5A5B7A7F5F2}" destId="{B5B5545D-5FA8-4096-8620-07D11F0A7D85}" srcOrd="1" destOrd="0" presId="urn:microsoft.com/office/officeart/2005/8/layout/bList2"/>
    <dgm:cxn modelId="{80721938-7545-46AE-8959-892805186686}" type="presOf" srcId="{F6DFBA8E-4DA8-40E6-9274-77352D61C60C}" destId="{696464BC-6421-4E1E-92F5-7758A6A298DA}" srcOrd="0" destOrd="0" presId="urn:microsoft.com/office/officeart/2005/8/layout/bList2"/>
    <dgm:cxn modelId="{EB5288E7-4E67-427F-B798-D714356049A4}" srcId="{0FCD3DBE-1648-4FA2-8443-8D6BE1463A45}" destId="{1B6444A6-7026-4914-9E7E-C7584AD38E73}" srcOrd="0" destOrd="0" parTransId="{FB8C4DC2-25B1-43E0-8C42-05FDB2A231CD}" sibTransId="{50014105-C2E4-46C6-840F-DC9C91C356E1}"/>
    <dgm:cxn modelId="{7414C525-AD3D-4B0B-AE9B-7DAB49945241}" type="presOf" srcId="{0FCD3DBE-1648-4FA2-8443-8D6BE1463A45}" destId="{0FA84078-5593-46D8-853E-82FE8F3F7C5B}" srcOrd="1" destOrd="0" presId="urn:microsoft.com/office/officeart/2005/8/layout/bList2"/>
    <dgm:cxn modelId="{B5DC8EE0-DDA4-45CA-8E44-39916C35E0E2}" type="presParOf" srcId="{8C436F11-1FD6-406E-97FB-F1C314936619}" destId="{4E1FD52D-0A0F-4450-83D3-73D321C4AAF2}" srcOrd="0" destOrd="0" presId="urn:microsoft.com/office/officeart/2005/8/layout/bList2"/>
    <dgm:cxn modelId="{C7C93F5C-89A9-423F-942C-C4463A58C722}" type="presParOf" srcId="{4E1FD52D-0A0F-4450-83D3-73D321C4AAF2}" destId="{131C55AA-CA85-4D2E-A94E-CA6404354BBF}" srcOrd="0" destOrd="0" presId="urn:microsoft.com/office/officeart/2005/8/layout/bList2"/>
    <dgm:cxn modelId="{A5A0BB5B-4C95-4AF8-94A0-891395DDDFE3}" type="presParOf" srcId="{4E1FD52D-0A0F-4450-83D3-73D321C4AAF2}" destId="{F82ECA0E-F01B-4445-90C1-177836854324}" srcOrd="1" destOrd="0" presId="urn:microsoft.com/office/officeart/2005/8/layout/bList2"/>
    <dgm:cxn modelId="{FF78D7A0-7A69-4294-8327-2F4FF6C5AB4D}" type="presParOf" srcId="{4E1FD52D-0A0F-4450-83D3-73D321C4AAF2}" destId="{B5B5545D-5FA8-4096-8620-07D11F0A7D85}" srcOrd="2" destOrd="0" presId="urn:microsoft.com/office/officeart/2005/8/layout/bList2"/>
    <dgm:cxn modelId="{DE3870C5-248D-483B-BF44-907E3A98DDF9}" type="presParOf" srcId="{4E1FD52D-0A0F-4450-83D3-73D321C4AAF2}" destId="{829802A7-E164-4B5F-9CCE-717F62B51205}" srcOrd="3" destOrd="0" presId="urn:microsoft.com/office/officeart/2005/8/layout/bList2"/>
    <dgm:cxn modelId="{8F72214A-43E5-4C22-A1F5-24258BCF49DA}" type="presParOf" srcId="{8C436F11-1FD6-406E-97FB-F1C314936619}" destId="{696464BC-6421-4E1E-92F5-7758A6A298DA}" srcOrd="1" destOrd="0" presId="urn:microsoft.com/office/officeart/2005/8/layout/bList2"/>
    <dgm:cxn modelId="{60EB29EB-042F-407E-A650-DE499AC92E35}" type="presParOf" srcId="{8C436F11-1FD6-406E-97FB-F1C314936619}" destId="{A7B8F7F0-1C90-4253-B458-B2C0622193B5}" srcOrd="2" destOrd="0" presId="urn:microsoft.com/office/officeart/2005/8/layout/bList2"/>
    <dgm:cxn modelId="{08ACF340-C57C-4C58-8440-3C0350068D29}" type="presParOf" srcId="{A7B8F7F0-1C90-4253-B458-B2C0622193B5}" destId="{94A4EC70-9D1C-4255-BE51-94794E8224F4}" srcOrd="0" destOrd="0" presId="urn:microsoft.com/office/officeart/2005/8/layout/bList2"/>
    <dgm:cxn modelId="{BADB0F9C-D379-4562-8681-FE18CD3E4D80}" type="presParOf" srcId="{A7B8F7F0-1C90-4253-B458-B2C0622193B5}" destId="{A201A6A9-2C04-4D8F-9C37-2ADBC288D949}" srcOrd="1" destOrd="0" presId="urn:microsoft.com/office/officeart/2005/8/layout/bList2"/>
    <dgm:cxn modelId="{B6E92A3E-00A7-4B55-9B85-58E25639F194}" type="presParOf" srcId="{A7B8F7F0-1C90-4253-B458-B2C0622193B5}" destId="{0FA84078-5593-46D8-853E-82FE8F3F7C5B}" srcOrd="2" destOrd="0" presId="urn:microsoft.com/office/officeart/2005/8/layout/bList2"/>
    <dgm:cxn modelId="{F384AE71-A4B5-4146-9AC5-3794D339392C}" type="presParOf" srcId="{A7B8F7F0-1C90-4253-B458-B2C0622193B5}" destId="{E0FC3A9A-C53E-4C14-BAB7-0264E703AEFD}" srcOrd="3" destOrd="0" presId="urn:microsoft.com/office/officeart/2005/8/layout/bList2"/>
    <dgm:cxn modelId="{07F60527-656A-4BB1-9DB2-422AF35EA243}" type="presParOf" srcId="{8C436F11-1FD6-406E-97FB-F1C314936619}" destId="{A18CBFC5-8F05-494A-83CE-A40DFD63B8E0}" srcOrd="3" destOrd="0" presId="urn:microsoft.com/office/officeart/2005/8/layout/bList2"/>
    <dgm:cxn modelId="{887D3460-8626-4844-BB58-7FFB4A3B29EF}" type="presParOf" srcId="{8C436F11-1FD6-406E-97FB-F1C314936619}" destId="{3DFAC36B-083A-4708-9579-B1D507AF8C29}" srcOrd="4" destOrd="0" presId="urn:microsoft.com/office/officeart/2005/8/layout/bList2"/>
    <dgm:cxn modelId="{094FBA44-8417-4FA2-A910-9E42F8D86C47}" type="presParOf" srcId="{3DFAC36B-083A-4708-9579-B1D507AF8C29}" destId="{EB21DBF0-E2DB-460F-8072-B57D4B4A4BD1}" srcOrd="0" destOrd="0" presId="urn:microsoft.com/office/officeart/2005/8/layout/bList2"/>
    <dgm:cxn modelId="{4B47CCFA-165C-4A58-874A-404DE264F7BD}" type="presParOf" srcId="{3DFAC36B-083A-4708-9579-B1D507AF8C29}" destId="{9F3171E1-C9DB-4893-96C8-D2D79C928C9E}" srcOrd="1" destOrd="0" presId="urn:microsoft.com/office/officeart/2005/8/layout/bList2"/>
    <dgm:cxn modelId="{2DA47C06-45C1-4AA0-9ADF-576B78139A39}" type="presParOf" srcId="{3DFAC36B-083A-4708-9579-B1D507AF8C29}" destId="{92B1BB83-20CF-4E04-AE82-ECB910410C92}" srcOrd="2" destOrd="0" presId="urn:microsoft.com/office/officeart/2005/8/layout/bList2"/>
    <dgm:cxn modelId="{0C6A159F-090B-42B2-AF8C-E45D493D4DDC}" type="presParOf" srcId="{3DFAC36B-083A-4708-9579-B1D507AF8C29}" destId="{7FFDEFD2-F925-488A-86A3-8E1C4BDE238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39C4C7C-328E-4115-A07E-A389BD4FD8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1E800E8-D8A3-4FED-909D-CEC166C79912}">
      <dgm:prSet/>
      <dgm:spPr/>
      <dgm:t>
        <a:bodyPr/>
        <a:lstStyle/>
        <a:p>
          <a:pPr algn="l" rtl="1"/>
          <a:r>
            <a:rPr lang="en-US" baseline="0" dirty="0" smtClean="0"/>
            <a:t>Suggestion book to read</a:t>
          </a:r>
          <a:endParaRPr lang="ar-EG" dirty="0"/>
        </a:p>
      </dgm:t>
    </dgm:pt>
    <dgm:pt modelId="{6E25EB0C-304C-4632-8B60-8E4A5B3A3007}" type="parTrans" cxnId="{3F3BB351-86FA-4808-9C58-9112E0EA32B5}">
      <dgm:prSet/>
      <dgm:spPr/>
      <dgm:t>
        <a:bodyPr/>
        <a:lstStyle/>
        <a:p>
          <a:pPr rtl="1"/>
          <a:endParaRPr lang="ar-EG"/>
        </a:p>
      </dgm:t>
    </dgm:pt>
    <dgm:pt modelId="{A1355640-3C44-4AB8-A109-7DF0F0C6EB4C}" type="sibTrans" cxnId="{3F3BB351-86FA-4808-9C58-9112E0EA32B5}">
      <dgm:prSet/>
      <dgm:spPr/>
      <dgm:t>
        <a:bodyPr/>
        <a:lstStyle/>
        <a:p>
          <a:pPr rtl="1"/>
          <a:endParaRPr lang="ar-EG"/>
        </a:p>
      </dgm:t>
    </dgm:pt>
    <dgm:pt modelId="{17DBCC42-D072-499A-A73C-A0C68BEBCD58}" type="pres">
      <dgm:prSet presAssocID="{C39C4C7C-328E-4115-A07E-A389BD4FD8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2D786FB-6DC4-4E91-A10C-8FEA9E048ABB}" type="pres">
      <dgm:prSet presAssocID="{41E800E8-D8A3-4FED-909D-CEC166C79912}" presName="parentText" presStyleLbl="node1" presStyleIdx="0" presStyleCnt="1" custScaleY="3995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0009C60-6C11-47DB-A6F1-EB7450F67A37}" type="presOf" srcId="{41E800E8-D8A3-4FED-909D-CEC166C79912}" destId="{12D786FB-6DC4-4E91-A10C-8FEA9E048ABB}" srcOrd="0" destOrd="0" presId="urn:microsoft.com/office/officeart/2005/8/layout/vList2"/>
    <dgm:cxn modelId="{B5156D9D-F6FD-4C54-8F88-926DF34A2AB0}" type="presOf" srcId="{C39C4C7C-328E-4115-A07E-A389BD4FD8A4}" destId="{17DBCC42-D072-499A-A73C-A0C68BEBCD58}" srcOrd="0" destOrd="0" presId="urn:microsoft.com/office/officeart/2005/8/layout/vList2"/>
    <dgm:cxn modelId="{3F3BB351-86FA-4808-9C58-9112E0EA32B5}" srcId="{C39C4C7C-328E-4115-A07E-A389BD4FD8A4}" destId="{41E800E8-D8A3-4FED-909D-CEC166C79912}" srcOrd="0" destOrd="0" parTransId="{6E25EB0C-304C-4632-8B60-8E4A5B3A3007}" sibTransId="{A1355640-3C44-4AB8-A109-7DF0F0C6EB4C}"/>
    <dgm:cxn modelId="{EE96F8FE-2CD3-4D0B-9E11-871D9CC704D8}" type="presParOf" srcId="{17DBCC42-D072-499A-A73C-A0C68BEBCD58}" destId="{12D786FB-6DC4-4E91-A10C-8FEA9E048A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CBF9CB9-DD0B-4B1D-A994-D750F7DC86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6E78399-62DD-4A22-BAFE-A00CA7A985E0}">
      <dgm:prSet/>
      <dgm:spPr/>
      <dgm:t>
        <a:bodyPr/>
        <a:lstStyle/>
        <a:p>
          <a:pPr algn="l" rtl="1"/>
          <a:r>
            <a:rPr lang="en-US" baseline="0" dirty="0" smtClean="0"/>
            <a:t>Finally: Useful websites</a:t>
          </a:r>
          <a:endParaRPr lang="ar-EG" dirty="0"/>
        </a:p>
      </dgm:t>
    </dgm:pt>
    <dgm:pt modelId="{6F68D089-E157-4B1B-9B44-8726768702AB}" type="parTrans" cxnId="{683B2D2A-F5CF-49E1-A940-82453F3292C0}">
      <dgm:prSet/>
      <dgm:spPr/>
      <dgm:t>
        <a:bodyPr/>
        <a:lstStyle/>
        <a:p>
          <a:pPr rtl="1"/>
          <a:endParaRPr lang="ar-EG"/>
        </a:p>
      </dgm:t>
    </dgm:pt>
    <dgm:pt modelId="{866767F1-0C9F-499C-986C-5A308B8836EB}" type="sibTrans" cxnId="{683B2D2A-F5CF-49E1-A940-82453F3292C0}">
      <dgm:prSet/>
      <dgm:spPr/>
      <dgm:t>
        <a:bodyPr/>
        <a:lstStyle/>
        <a:p>
          <a:pPr rtl="1"/>
          <a:endParaRPr lang="ar-EG"/>
        </a:p>
      </dgm:t>
    </dgm:pt>
    <dgm:pt modelId="{96610836-68B7-4E28-A9B0-BB51F91B561E}" type="pres">
      <dgm:prSet presAssocID="{7CBF9CB9-DD0B-4B1D-A994-D750F7DC86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C7436BB6-BB09-47D1-B98D-3150CAB47119}" type="pres">
      <dgm:prSet presAssocID="{46E78399-62DD-4A22-BAFE-A00CA7A985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D65E58B1-8314-4369-84E6-E6EEEC81825A}" type="presOf" srcId="{7CBF9CB9-DD0B-4B1D-A994-D750F7DC86C6}" destId="{96610836-68B7-4E28-A9B0-BB51F91B561E}" srcOrd="0" destOrd="0" presId="urn:microsoft.com/office/officeart/2005/8/layout/vList2"/>
    <dgm:cxn modelId="{683B2D2A-F5CF-49E1-A940-82453F3292C0}" srcId="{7CBF9CB9-DD0B-4B1D-A994-D750F7DC86C6}" destId="{46E78399-62DD-4A22-BAFE-A00CA7A985E0}" srcOrd="0" destOrd="0" parTransId="{6F68D089-E157-4B1B-9B44-8726768702AB}" sibTransId="{866767F1-0C9F-499C-986C-5A308B8836EB}"/>
    <dgm:cxn modelId="{33F1481D-D3D9-47EE-A61C-6B2B800A29DD}" type="presOf" srcId="{46E78399-62DD-4A22-BAFE-A00CA7A985E0}" destId="{C7436BB6-BB09-47D1-B98D-3150CAB47119}" srcOrd="0" destOrd="0" presId="urn:microsoft.com/office/officeart/2005/8/layout/vList2"/>
    <dgm:cxn modelId="{F008C632-AB3A-4B2E-88FC-A7944C36C6E7}" type="presParOf" srcId="{96610836-68B7-4E28-A9B0-BB51F91B561E}" destId="{C7436BB6-BB09-47D1-B98D-3150CAB471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8929C93-806D-4504-A802-1DD2673031A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EG"/>
        </a:p>
      </dgm:t>
    </dgm:pt>
    <dgm:pt modelId="{C51DE040-4C75-4660-B102-C9E6A3F0EA61}">
      <dgm:prSet/>
      <dgm:spPr/>
      <dgm:t>
        <a:bodyPr/>
        <a:lstStyle/>
        <a:p>
          <a:pPr algn="l" rtl="1"/>
          <a:r>
            <a:rPr lang="en-US" dirty="0" smtClean="0">
              <a:hlinkClick xmlns:r="http://schemas.openxmlformats.org/officeDocument/2006/relationships" r:id="rId1"/>
            </a:rPr>
            <a:t>www.eul.edu.eg</a:t>
          </a:r>
          <a:r>
            <a:rPr lang="en-US" dirty="0" smtClean="0"/>
            <a:t> </a:t>
          </a:r>
          <a:endParaRPr lang="ar-EG" dirty="0"/>
        </a:p>
      </dgm:t>
    </dgm:pt>
    <dgm:pt modelId="{14D4F87C-6526-456D-B9DF-5621DC5273F9}" type="parTrans" cxnId="{43E631CB-0DFF-4ABC-8FEC-23AD01F70185}">
      <dgm:prSet/>
      <dgm:spPr/>
      <dgm:t>
        <a:bodyPr/>
        <a:lstStyle/>
        <a:p>
          <a:pPr rtl="1"/>
          <a:endParaRPr lang="ar-EG"/>
        </a:p>
      </dgm:t>
    </dgm:pt>
    <dgm:pt modelId="{10594867-EDAE-421B-A61A-BFA5B3F3DEEC}" type="sibTrans" cxnId="{43E631CB-0DFF-4ABC-8FEC-23AD01F70185}">
      <dgm:prSet/>
      <dgm:spPr/>
      <dgm:t>
        <a:bodyPr/>
        <a:lstStyle/>
        <a:p>
          <a:pPr rtl="1"/>
          <a:endParaRPr lang="ar-EG"/>
        </a:p>
      </dgm:t>
    </dgm:pt>
    <dgm:pt modelId="{9728A82C-4619-4E04-B2AC-99CD0DBC53B6}">
      <dgm:prSet/>
      <dgm:spPr/>
      <dgm:t>
        <a:bodyPr/>
        <a:lstStyle/>
        <a:p>
          <a:pPr rtl="0"/>
          <a:r>
            <a:rPr lang="en-US" smtClean="0"/>
            <a:t>Ebrary</a:t>
          </a:r>
          <a:endParaRPr lang="ar-EG"/>
        </a:p>
      </dgm:t>
    </dgm:pt>
    <dgm:pt modelId="{96E0AA94-5EF9-4DFC-9122-253756532138}" type="parTrans" cxnId="{0DF62DFF-4B9C-4FB1-AC63-4F645FFD4326}">
      <dgm:prSet/>
      <dgm:spPr/>
      <dgm:t>
        <a:bodyPr/>
        <a:lstStyle/>
        <a:p>
          <a:pPr rtl="1"/>
          <a:endParaRPr lang="ar-EG"/>
        </a:p>
      </dgm:t>
    </dgm:pt>
    <dgm:pt modelId="{80630DE2-103E-47D3-B138-E0AD22337482}" type="sibTrans" cxnId="{0DF62DFF-4B9C-4FB1-AC63-4F645FFD4326}">
      <dgm:prSet/>
      <dgm:spPr/>
      <dgm:t>
        <a:bodyPr/>
        <a:lstStyle/>
        <a:p>
          <a:pPr rtl="1"/>
          <a:endParaRPr lang="ar-EG"/>
        </a:p>
      </dgm:t>
    </dgm:pt>
    <dgm:pt modelId="{0C98D5CF-0FC7-4B32-BB28-1AE6E97F3E56}">
      <dgm:prSet/>
      <dgm:spPr/>
      <dgm:t>
        <a:bodyPr/>
        <a:lstStyle/>
        <a:p>
          <a:pPr rtl="0"/>
          <a:r>
            <a:rPr lang="en-US" smtClean="0"/>
            <a:t>Encyclopedia britannica</a:t>
          </a:r>
          <a:endParaRPr lang="ar-EG"/>
        </a:p>
      </dgm:t>
    </dgm:pt>
    <dgm:pt modelId="{094597F1-8C59-4771-B555-1B1F057DCD04}" type="parTrans" cxnId="{FDDA30A9-661F-42D0-B929-0E39B35E1FE4}">
      <dgm:prSet/>
      <dgm:spPr/>
      <dgm:t>
        <a:bodyPr/>
        <a:lstStyle/>
        <a:p>
          <a:pPr rtl="1"/>
          <a:endParaRPr lang="ar-EG"/>
        </a:p>
      </dgm:t>
    </dgm:pt>
    <dgm:pt modelId="{0BEC76CE-0551-4ED6-A65E-43A235AC661D}" type="sibTrans" cxnId="{FDDA30A9-661F-42D0-B929-0E39B35E1FE4}">
      <dgm:prSet/>
      <dgm:spPr/>
      <dgm:t>
        <a:bodyPr/>
        <a:lstStyle/>
        <a:p>
          <a:pPr rtl="1"/>
          <a:endParaRPr lang="ar-EG"/>
        </a:p>
      </dgm:t>
    </dgm:pt>
    <dgm:pt modelId="{FAAF7C85-74AC-437D-B73D-A96ABD8E507E}">
      <dgm:prSet/>
      <dgm:spPr/>
      <dgm:t>
        <a:bodyPr/>
        <a:lstStyle/>
        <a:p>
          <a:pPr rtl="0"/>
          <a:r>
            <a:rPr lang="en-US" smtClean="0"/>
            <a:t>Springer link</a:t>
          </a:r>
          <a:endParaRPr lang="ar-EG"/>
        </a:p>
      </dgm:t>
    </dgm:pt>
    <dgm:pt modelId="{97B8E1B9-DFBD-411A-99B6-F50DE5AACB69}" type="parTrans" cxnId="{CE6050D1-7501-4126-A261-DF5468B15E62}">
      <dgm:prSet/>
      <dgm:spPr/>
      <dgm:t>
        <a:bodyPr/>
        <a:lstStyle/>
        <a:p>
          <a:pPr rtl="1"/>
          <a:endParaRPr lang="ar-EG"/>
        </a:p>
      </dgm:t>
    </dgm:pt>
    <dgm:pt modelId="{796A1D1F-6019-4B99-AF3A-59B0AFA440EA}" type="sibTrans" cxnId="{CE6050D1-7501-4126-A261-DF5468B15E62}">
      <dgm:prSet/>
      <dgm:spPr/>
      <dgm:t>
        <a:bodyPr/>
        <a:lstStyle/>
        <a:p>
          <a:pPr rtl="1"/>
          <a:endParaRPr lang="ar-EG"/>
        </a:p>
      </dgm:t>
    </dgm:pt>
    <dgm:pt modelId="{1EB2079E-9368-404D-B38D-D857E96CFD80}">
      <dgm:prSet/>
      <dgm:spPr/>
      <dgm:t>
        <a:bodyPr/>
        <a:lstStyle/>
        <a:p>
          <a:pPr rtl="0"/>
          <a:r>
            <a:rPr lang="en-US" smtClean="0"/>
            <a:t>Jstore</a:t>
          </a:r>
          <a:endParaRPr lang="ar-EG"/>
        </a:p>
      </dgm:t>
    </dgm:pt>
    <dgm:pt modelId="{584C962D-3C6B-4247-B23C-9E7795542512}" type="parTrans" cxnId="{B961D639-946A-47ED-BF57-34A1C2D4FEEB}">
      <dgm:prSet/>
      <dgm:spPr/>
      <dgm:t>
        <a:bodyPr/>
        <a:lstStyle/>
        <a:p>
          <a:pPr rtl="1"/>
          <a:endParaRPr lang="ar-EG"/>
        </a:p>
      </dgm:t>
    </dgm:pt>
    <dgm:pt modelId="{947F9748-7811-459E-AB18-6C76955D931C}" type="sibTrans" cxnId="{B961D639-946A-47ED-BF57-34A1C2D4FEEB}">
      <dgm:prSet/>
      <dgm:spPr/>
      <dgm:t>
        <a:bodyPr/>
        <a:lstStyle/>
        <a:p>
          <a:pPr rtl="1"/>
          <a:endParaRPr lang="ar-EG"/>
        </a:p>
      </dgm:t>
    </dgm:pt>
    <dgm:pt modelId="{11B16923-330C-4172-AD99-474EAC7EEF5A}">
      <dgm:prSet/>
      <dgm:spPr/>
      <dgm:t>
        <a:bodyPr/>
        <a:lstStyle/>
        <a:p>
          <a:pPr rtl="0"/>
          <a:r>
            <a:rPr lang="en-US" smtClean="0"/>
            <a:t>Science direct</a:t>
          </a:r>
          <a:endParaRPr lang="ar-EG"/>
        </a:p>
      </dgm:t>
    </dgm:pt>
    <dgm:pt modelId="{0C2DAF92-3CA5-4B05-BF40-57ABF4875BA0}" type="parTrans" cxnId="{7A1BA5A4-2122-4B73-AF90-F6B240F331BB}">
      <dgm:prSet/>
      <dgm:spPr/>
      <dgm:t>
        <a:bodyPr/>
        <a:lstStyle/>
        <a:p>
          <a:pPr rtl="1"/>
          <a:endParaRPr lang="ar-EG"/>
        </a:p>
      </dgm:t>
    </dgm:pt>
    <dgm:pt modelId="{5DD9D2F9-6CE6-4694-B23C-E2A84184CC6D}" type="sibTrans" cxnId="{7A1BA5A4-2122-4B73-AF90-F6B240F331BB}">
      <dgm:prSet/>
      <dgm:spPr/>
      <dgm:t>
        <a:bodyPr/>
        <a:lstStyle/>
        <a:p>
          <a:pPr rtl="1"/>
          <a:endParaRPr lang="ar-EG"/>
        </a:p>
      </dgm:t>
    </dgm:pt>
    <dgm:pt modelId="{249D2C09-7A44-4C79-B854-9138674BCF41}">
      <dgm:prSet/>
      <dgm:spPr/>
      <dgm:t>
        <a:bodyPr/>
        <a:lstStyle/>
        <a:p>
          <a:pPr algn="l" rtl="1"/>
          <a:r>
            <a:rPr lang="en-US" dirty="0" smtClean="0"/>
            <a:t>Scopus</a:t>
          </a:r>
          <a:endParaRPr lang="ar-EG" dirty="0"/>
        </a:p>
      </dgm:t>
    </dgm:pt>
    <dgm:pt modelId="{DD1B39AD-B466-43F7-8432-E189EEE6E8AB}" type="parTrans" cxnId="{D390BE5A-37A8-454D-A4F5-76838C593CED}">
      <dgm:prSet/>
      <dgm:spPr/>
      <dgm:t>
        <a:bodyPr/>
        <a:lstStyle/>
        <a:p>
          <a:pPr rtl="1"/>
          <a:endParaRPr lang="ar-EG"/>
        </a:p>
      </dgm:t>
    </dgm:pt>
    <dgm:pt modelId="{B492953F-3F4C-47BC-8066-D838D667CD2B}" type="sibTrans" cxnId="{D390BE5A-37A8-454D-A4F5-76838C593CED}">
      <dgm:prSet/>
      <dgm:spPr/>
      <dgm:t>
        <a:bodyPr/>
        <a:lstStyle/>
        <a:p>
          <a:pPr rtl="1"/>
          <a:endParaRPr lang="ar-EG"/>
        </a:p>
      </dgm:t>
    </dgm:pt>
    <dgm:pt modelId="{BA9F002F-1D93-4B22-94A5-93CE8F4D9F43}">
      <dgm:prSet/>
      <dgm:spPr/>
      <dgm:t>
        <a:bodyPr/>
        <a:lstStyle/>
        <a:p>
          <a:pPr algn="l" rtl="1"/>
          <a:r>
            <a:rPr lang="en-US" dirty="0" smtClean="0"/>
            <a:t>Medical databases (</a:t>
          </a:r>
          <a:r>
            <a:rPr lang="en-US" dirty="0" err="1" smtClean="0"/>
            <a:t>medline,dynamed,embase</a:t>
          </a:r>
          <a:r>
            <a:rPr lang="en-US" dirty="0" smtClean="0"/>
            <a:t> and smart image database)</a:t>
          </a:r>
          <a:endParaRPr lang="ar-EG" dirty="0"/>
        </a:p>
      </dgm:t>
    </dgm:pt>
    <dgm:pt modelId="{3549140D-973F-43F4-BA20-8D47D65A6D90}" type="parTrans" cxnId="{B3D19386-22D3-45AF-BC26-C225FDDF4624}">
      <dgm:prSet/>
      <dgm:spPr/>
      <dgm:t>
        <a:bodyPr/>
        <a:lstStyle/>
        <a:p>
          <a:pPr rtl="1"/>
          <a:endParaRPr lang="ar-EG"/>
        </a:p>
      </dgm:t>
    </dgm:pt>
    <dgm:pt modelId="{B66E4CB6-9C22-4CDA-AB6E-0B14855A69C8}" type="sibTrans" cxnId="{B3D19386-22D3-45AF-BC26-C225FDDF4624}">
      <dgm:prSet/>
      <dgm:spPr/>
      <dgm:t>
        <a:bodyPr/>
        <a:lstStyle/>
        <a:p>
          <a:pPr rtl="1"/>
          <a:endParaRPr lang="ar-EG"/>
        </a:p>
      </dgm:t>
    </dgm:pt>
    <dgm:pt modelId="{0440068E-F9A5-439C-A63F-9EDE2BB68F92}" type="pres">
      <dgm:prSet presAssocID="{C8929C93-806D-4504-A802-1DD267303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AAB5664-FD5A-465D-B958-D331C44BA238}" type="pres">
      <dgm:prSet presAssocID="{C51DE040-4C75-4660-B102-C9E6A3F0EA61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AC41C87-30F5-46E8-BBF5-6D58CFF8BA39}" type="pres">
      <dgm:prSet presAssocID="{10594867-EDAE-421B-A61A-BFA5B3F3DEEC}" presName="spacer" presStyleCnt="0"/>
      <dgm:spPr/>
    </dgm:pt>
    <dgm:pt modelId="{605A764D-8716-4E41-9864-B8FC2B01513E}" type="pres">
      <dgm:prSet presAssocID="{9728A82C-4619-4E04-B2AC-99CD0DBC53B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985DE87-9D0B-4AE2-96F6-B141F6321AED}" type="pres">
      <dgm:prSet presAssocID="{80630DE2-103E-47D3-B138-E0AD22337482}" presName="spacer" presStyleCnt="0"/>
      <dgm:spPr/>
    </dgm:pt>
    <dgm:pt modelId="{F1B6CEB3-F917-4085-ACFA-83E730D8E553}" type="pres">
      <dgm:prSet presAssocID="{0C98D5CF-0FC7-4B32-BB28-1AE6E97F3E5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1ECB1B3-AC79-45F0-AD6F-FD7E549743E8}" type="pres">
      <dgm:prSet presAssocID="{0BEC76CE-0551-4ED6-A65E-43A235AC661D}" presName="spacer" presStyleCnt="0"/>
      <dgm:spPr/>
    </dgm:pt>
    <dgm:pt modelId="{353FE35E-F424-47DF-8ED4-AAB2D359D9FA}" type="pres">
      <dgm:prSet presAssocID="{FAAF7C85-74AC-437D-B73D-A96ABD8E507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91474CE-FC38-4382-BD2F-B40A5C63A5DA}" type="pres">
      <dgm:prSet presAssocID="{796A1D1F-6019-4B99-AF3A-59B0AFA440EA}" presName="spacer" presStyleCnt="0"/>
      <dgm:spPr/>
    </dgm:pt>
    <dgm:pt modelId="{D4996CD0-4BA2-4074-AAB9-066532E63983}" type="pres">
      <dgm:prSet presAssocID="{1EB2079E-9368-404D-B38D-D857E96CFD8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0B9E547-4816-4D0D-8403-9DE0D3212B36}" type="pres">
      <dgm:prSet presAssocID="{947F9748-7811-459E-AB18-6C76955D931C}" presName="spacer" presStyleCnt="0"/>
      <dgm:spPr/>
    </dgm:pt>
    <dgm:pt modelId="{490A698F-D9FD-414C-B7BB-28585AD4BA28}" type="pres">
      <dgm:prSet presAssocID="{11B16923-330C-4172-AD99-474EAC7EEF5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383747E-4985-4CCE-941E-8F8A871EA037}" type="pres">
      <dgm:prSet presAssocID="{5DD9D2F9-6CE6-4694-B23C-E2A84184CC6D}" presName="spacer" presStyleCnt="0"/>
      <dgm:spPr/>
    </dgm:pt>
    <dgm:pt modelId="{410170ED-F341-4B24-9995-1A83EEEDAF3E}" type="pres">
      <dgm:prSet presAssocID="{249D2C09-7A44-4C79-B854-9138674BCF4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757432C-2D38-4948-B96F-7869D7929DF7}" type="pres">
      <dgm:prSet presAssocID="{B492953F-3F4C-47BC-8066-D838D667CD2B}" presName="spacer" presStyleCnt="0"/>
      <dgm:spPr/>
    </dgm:pt>
    <dgm:pt modelId="{42C4282E-D5A8-4868-805F-6D1763D95C41}" type="pres">
      <dgm:prSet presAssocID="{BA9F002F-1D93-4B22-94A5-93CE8F4D9F4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F2F27E7-5F28-4267-9BA0-A3035AF2B06F}" type="presOf" srcId="{11B16923-330C-4172-AD99-474EAC7EEF5A}" destId="{490A698F-D9FD-414C-B7BB-28585AD4BA28}" srcOrd="0" destOrd="0" presId="urn:microsoft.com/office/officeart/2005/8/layout/vList2"/>
    <dgm:cxn modelId="{3B001DC3-BCF6-449D-B87C-266FEBFF6366}" type="presOf" srcId="{C8929C93-806D-4504-A802-1DD2673031AB}" destId="{0440068E-F9A5-439C-A63F-9EDE2BB68F92}" srcOrd="0" destOrd="0" presId="urn:microsoft.com/office/officeart/2005/8/layout/vList2"/>
    <dgm:cxn modelId="{14E35A56-4632-42F0-962B-99629D935C94}" type="presOf" srcId="{9728A82C-4619-4E04-B2AC-99CD0DBC53B6}" destId="{605A764D-8716-4E41-9864-B8FC2B01513E}" srcOrd="0" destOrd="0" presId="urn:microsoft.com/office/officeart/2005/8/layout/vList2"/>
    <dgm:cxn modelId="{0DF62DFF-4B9C-4FB1-AC63-4F645FFD4326}" srcId="{C8929C93-806D-4504-A802-1DD2673031AB}" destId="{9728A82C-4619-4E04-B2AC-99CD0DBC53B6}" srcOrd="1" destOrd="0" parTransId="{96E0AA94-5EF9-4DFC-9122-253756532138}" sibTransId="{80630DE2-103E-47D3-B138-E0AD22337482}"/>
    <dgm:cxn modelId="{81705A03-AC2C-4BA1-8A04-1D70A0C1CC16}" type="presOf" srcId="{1EB2079E-9368-404D-B38D-D857E96CFD80}" destId="{D4996CD0-4BA2-4074-AAB9-066532E63983}" srcOrd="0" destOrd="0" presId="urn:microsoft.com/office/officeart/2005/8/layout/vList2"/>
    <dgm:cxn modelId="{43E631CB-0DFF-4ABC-8FEC-23AD01F70185}" srcId="{C8929C93-806D-4504-A802-1DD2673031AB}" destId="{C51DE040-4C75-4660-B102-C9E6A3F0EA61}" srcOrd="0" destOrd="0" parTransId="{14D4F87C-6526-456D-B9DF-5621DC5273F9}" sibTransId="{10594867-EDAE-421B-A61A-BFA5B3F3DEEC}"/>
    <dgm:cxn modelId="{D390BE5A-37A8-454D-A4F5-76838C593CED}" srcId="{C8929C93-806D-4504-A802-1DD2673031AB}" destId="{249D2C09-7A44-4C79-B854-9138674BCF41}" srcOrd="6" destOrd="0" parTransId="{DD1B39AD-B466-43F7-8432-E189EEE6E8AB}" sibTransId="{B492953F-3F4C-47BC-8066-D838D667CD2B}"/>
    <dgm:cxn modelId="{B3D19386-22D3-45AF-BC26-C225FDDF4624}" srcId="{C8929C93-806D-4504-A802-1DD2673031AB}" destId="{BA9F002F-1D93-4B22-94A5-93CE8F4D9F43}" srcOrd="7" destOrd="0" parTransId="{3549140D-973F-43F4-BA20-8D47D65A6D90}" sibTransId="{B66E4CB6-9C22-4CDA-AB6E-0B14855A69C8}"/>
    <dgm:cxn modelId="{9CCD2890-CDFF-4C31-876E-8F49DC236C43}" type="presOf" srcId="{249D2C09-7A44-4C79-B854-9138674BCF41}" destId="{410170ED-F341-4B24-9995-1A83EEEDAF3E}" srcOrd="0" destOrd="0" presId="urn:microsoft.com/office/officeart/2005/8/layout/vList2"/>
    <dgm:cxn modelId="{C543DD0D-F286-44C5-B509-54C3CB514F61}" type="presOf" srcId="{C51DE040-4C75-4660-B102-C9E6A3F0EA61}" destId="{3AAB5664-FD5A-465D-B958-D331C44BA238}" srcOrd="0" destOrd="0" presId="urn:microsoft.com/office/officeart/2005/8/layout/vList2"/>
    <dgm:cxn modelId="{CE6050D1-7501-4126-A261-DF5468B15E62}" srcId="{C8929C93-806D-4504-A802-1DD2673031AB}" destId="{FAAF7C85-74AC-437D-B73D-A96ABD8E507E}" srcOrd="3" destOrd="0" parTransId="{97B8E1B9-DFBD-411A-99B6-F50DE5AACB69}" sibTransId="{796A1D1F-6019-4B99-AF3A-59B0AFA440EA}"/>
    <dgm:cxn modelId="{5D2536DD-89F8-4442-8F08-4A523C5E66A6}" type="presOf" srcId="{BA9F002F-1D93-4B22-94A5-93CE8F4D9F43}" destId="{42C4282E-D5A8-4868-805F-6D1763D95C41}" srcOrd="0" destOrd="0" presId="urn:microsoft.com/office/officeart/2005/8/layout/vList2"/>
    <dgm:cxn modelId="{116B64CA-6ABB-4EF7-ABB6-57A1C9069B5D}" type="presOf" srcId="{FAAF7C85-74AC-437D-B73D-A96ABD8E507E}" destId="{353FE35E-F424-47DF-8ED4-AAB2D359D9FA}" srcOrd="0" destOrd="0" presId="urn:microsoft.com/office/officeart/2005/8/layout/vList2"/>
    <dgm:cxn modelId="{FDDA30A9-661F-42D0-B929-0E39B35E1FE4}" srcId="{C8929C93-806D-4504-A802-1DD2673031AB}" destId="{0C98D5CF-0FC7-4B32-BB28-1AE6E97F3E56}" srcOrd="2" destOrd="0" parTransId="{094597F1-8C59-4771-B555-1B1F057DCD04}" sibTransId="{0BEC76CE-0551-4ED6-A65E-43A235AC661D}"/>
    <dgm:cxn modelId="{7A1BA5A4-2122-4B73-AF90-F6B240F331BB}" srcId="{C8929C93-806D-4504-A802-1DD2673031AB}" destId="{11B16923-330C-4172-AD99-474EAC7EEF5A}" srcOrd="5" destOrd="0" parTransId="{0C2DAF92-3CA5-4B05-BF40-57ABF4875BA0}" sibTransId="{5DD9D2F9-6CE6-4694-B23C-E2A84184CC6D}"/>
    <dgm:cxn modelId="{58769DF3-5AEB-496F-BC6E-FD50B62FE7F4}" type="presOf" srcId="{0C98D5CF-0FC7-4B32-BB28-1AE6E97F3E56}" destId="{F1B6CEB3-F917-4085-ACFA-83E730D8E553}" srcOrd="0" destOrd="0" presId="urn:microsoft.com/office/officeart/2005/8/layout/vList2"/>
    <dgm:cxn modelId="{B961D639-946A-47ED-BF57-34A1C2D4FEEB}" srcId="{C8929C93-806D-4504-A802-1DD2673031AB}" destId="{1EB2079E-9368-404D-B38D-D857E96CFD80}" srcOrd="4" destOrd="0" parTransId="{584C962D-3C6B-4247-B23C-9E7795542512}" sibTransId="{947F9748-7811-459E-AB18-6C76955D931C}"/>
    <dgm:cxn modelId="{264CD1A1-3ED9-4AC5-B7E3-44B455FD77E9}" type="presParOf" srcId="{0440068E-F9A5-439C-A63F-9EDE2BB68F92}" destId="{3AAB5664-FD5A-465D-B958-D331C44BA238}" srcOrd="0" destOrd="0" presId="urn:microsoft.com/office/officeart/2005/8/layout/vList2"/>
    <dgm:cxn modelId="{B7E84ACE-5AEB-42C3-9B55-4C1C1F197514}" type="presParOf" srcId="{0440068E-F9A5-439C-A63F-9EDE2BB68F92}" destId="{CAC41C87-30F5-46E8-BBF5-6D58CFF8BA39}" srcOrd="1" destOrd="0" presId="urn:microsoft.com/office/officeart/2005/8/layout/vList2"/>
    <dgm:cxn modelId="{BE00D611-9D97-4974-869C-37DA2C4E8DA5}" type="presParOf" srcId="{0440068E-F9A5-439C-A63F-9EDE2BB68F92}" destId="{605A764D-8716-4E41-9864-B8FC2B01513E}" srcOrd="2" destOrd="0" presId="urn:microsoft.com/office/officeart/2005/8/layout/vList2"/>
    <dgm:cxn modelId="{B93DB0FB-54C5-4512-91D0-D6448CBADC86}" type="presParOf" srcId="{0440068E-F9A5-439C-A63F-9EDE2BB68F92}" destId="{5985DE87-9D0B-4AE2-96F6-B141F6321AED}" srcOrd="3" destOrd="0" presId="urn:microsoft.com/office/officeart/2005/8/layout/vList2"/>
    <dgm:cxn modelId="{DF07C43C-E0E7-4CE5-ACED-2F37669832D5}" type="presParOf" srcId="{0440068E-F9A5-439C-A63F-9EDE2BB68F92}" destId="{F1B6CEB3-F917-4085-ACFA-83E730D8E553}" srcOrd="4" destOrd="0" presId="urn:microsoft.com/office/officeart/2005/8/layout/vList2"/>
    <dgm:cxn modelId="{49BBC7E4-97D7-4CA2-996F-ACFFE70BB092}" type="presParOf" srcId="{0440068E-F9A5-439C-A63F-9EDE2BB68F92}" destId="{E1ECB1B3-AC79-45F0-AD6F-FD7E549743E8}" srcOrd="5" destOrd="0" presId="urn:microsoft.com/office/officeart/2005/8/layout/vList2"/>
    <dgm:cxn modelId="{A3913ED3-6293-4585-8642-AAD31EE65681}" type="presParOf" srcId="{0440068E-F9A5-439C-A63F-9EDE2BB68F92}" destId="{353FE35E-F424-47DF-8ED4-AAB2D359D9FA}" srcOrd="6" destOrd="0" presId="urn:microsoft.com/office/officeart/2005/8/layout/vList2"/>
    <dgm:cxn modelId="{7C59DAA8-0F69-4A3B-9005-C00432A498C0}" type="presParOf" srcId="{0440068E-F9A5-439C-A63F-9EDE2BB68F92}" destId="{991474CE-FC38-4382-BD2F-B40A5C63A5DA}" srcOrd="7" destOrd="0" presId="urn:microsoft.com/office/officeart/2005/8/layout/vList2"/>
    <dgm:cxn modelId="{B87AF031-232C-46CE-8EB9-528BB697D560}" type="presParOf" srcId="{0440068E-F9A5-439C-A63F-9EDE2BB68F92}" destId="{D4996CD0-4BA2-4074-AAB9-066532E63983}" srcOrd="8" destOrd="0" presId="urn:microsoft.com/office/officeart/2005/8/layout/vList2"/>
    <dgm:cxn modelId="{B12810F4-1DCC-46BE-B74B-7317C8EF314A}" type="presParOf" srcId="{0440068E-F9A5-439C-A63F-9EDE2BB68F92}" destId="{10B9E547-4816-4D0D-8403-9DE0D3212B36}" srcOrd="9" destOrd="0" presId="urn:microsoft.com/office/officeart/2005/8/layout/vList2"/>
    <dgm:cxn modelId="{40BA9303-4C05-4B92-8CC3-67B0F549F403}" type="presParOf" srcId="{0440068E-F9A5-439C-A63F-9EDE2BB68F92}" destId="{490A698F-D9FD-414C-B7BB-28585AD4BA28}" srcOrd="10" destOrd="0" presId="urn:microsoft.com/office/officeart/2005/8/layout/vList2"/>
    <dgm:cxn modelId="{056A6CE0-2269-4B13-A8AC-749B89BE635A}" type="presParOf" srcId="{0440068E-F9A5-439C-A63F-9EDE2BB68F92}" destId="{4383747E-4985-4CCE-941E-8F8A871EA037}" srcOrd="11" destOrd="0" presId="urn:microsoft.com/office/officeart/2005/8/layout/vList2"/>
    <dgm:cxn modelId="{8A2BEE5A-E9E1-44E1-A1C0-5943698EB921}" type="presParOf" srcId="{0440068E-F9A5-439C-A63F-9EDE2BB68F92}" destId="{410170ED-F341-4B24-9995-1A83EEEDAF3E}" srcOrd="12" destOrd="0" presId="urn:microsoft.com/office/officeart/2005/8/layout/vList2"/>
    <dgm:cxn modelId="{DFCCF7FC-4E07-49F5-A567-B4338CFCE166}" type="presParOf" srcId="{0440068E-F9A5-439C-A63F-9EDE2BB68F92}" destId="{8757432C-2D38-4948-B96F-7869D7929DF7}" srcOrd="13" destOrd="0" presId="urn:microsoft.com/office/officeart/2005/8/layout/vList2"/>
    <dgm:cxn modelId="{05DE8E5B-AB86-4CDD-8F7C-AFF059A71AC6}" type="presParOf" srcId="{0440068E-F9A5-439C-A63F-9EDE2BB68F92}" destId="{42C4282E-D5A8-4868-805F-6D1763D95C4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8EE85-8CC1-4358-9052-8D0A4C7C55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E78291AA-9234-4960-ADB0-3D44418AEDE3}">
      <dgm:prSet/>
      <dgm:spPr/>
      <dgm:t>
        <a:bodyPr/>
        <a:lstStyle/>
        <a:p>
          <a:pPr algn="l" rtl="1"/>
          <a:r>
            <a:rPr lang="en-US" baseline="0" dirty="0" smtClean="0"/>
            <a:t>Code of conduct for scientist</a:t>
          </a:r>
          <a:endParaRPr lang="ar-EG" dirty="0"/>
        </a:p>
      </dgm:t>
    </dgm:pt>
    <dgm:pt modelId="{2D95A833-51A8-40A7-AC0C-5E7AD839BA6D}" type="parTrans" cxnId="{55E2C93D-7C47-418D-B848-1CFE456C4E37}">
      <dgm:prSet/>
      <dgm:spPr/>
      <dgm:t>
        <a:bodyPr/>
        <a:lstStyle/>
        <a:p>
          <a:pPr rtl="1"/>
          <a:endParaRPr lang="ar-EG"/>
        </a:p>
      </dgm:t>
    </dgm:pt>
    <dgm:pt modelId="{2F54EAD4-4A86-458B-9982-8485C2FE5812}" type="sibTrans" cxnId="{55E2C93D-7C47-418D-B848-1CFE456C4E37}">
      <dgm:prSet/>
      <dgm:spPr/>
      <dgm:t>
        <a:bodyPr/>
        <a:lstStyle/>
        <a:p>
          <a:pPr rtl="1"/>
          <a:endParaRPr lang="ar-EG"/>
        </a:p>
      </dgm:t>
    </dgm:pt>
    <dgm:pt modelId="{1BC340DD-6783-4978-BF3C-D15B8B853B32}" type="pres">
      <dgm:prSet presAssocID="{18C8EE85-8CC1-4358-9052-8D0A4C7C55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73714B59-26A3-4B4B-89BC-18725182F2E1}" type="pres">
      <dgm:prSet presAssocID="{E78291AA-9234-4960-ADB0-3D44418AED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92CC223-FFF4-4847-AECA-A14790C2C63C}" type="presOf" srcId="{E78291AA-9234-4960-ADB0-3D44418AEDE3}" destId="{73714B59-26A3-4B4B-89BC-18725182F2E1}" srcOrd="0" destOrd="0" presId="urn:microsoft.com/office/officeart/2005/8/layout/vList2"/>
    <dgm:cxn modelId="{55E2C93D-7C47-418D-B848-1CFE456C4E37}" srcId="{18C8EE85-8CC1-4358-9052-8D0A4C7C55CC}" destId="{E78291AA-9234-4960-ADB0-3D44418AEDE3}" srcOrd="0" destOrd="0" parTransId="{2D95A833-51A8-40A7-AC0C-5E7AD839BA6D}" sibTransId="{2F54EAD4-4A86-458B-9982-8485C2FE5812}"/>
    <dgm:cxn modelId="{ED68341D-F0C0-4C9F-93C5-3B047FB52A75}" type="presOf" srcId="{18C8EE85-8CC1-4358-9052-8D0A4C7C55CC}" destId="{1BC340DD-6783-4978-BF3C-D15B8B853B32}" srcOrd="0" destOrd="0" presId="urn:microsoft.com/office/officeart/2005/8/layout/vList2"/>
    <dgm:cxn modelId="{BB2F80EC-983F-46B3-8314-506F6B23567E}" type="presParOf" srcId="{1BC340DD-6783-4978-BF3C-D15B8B853B32}" destId="{73714B59-26A3-4B4B-89BC-18725182F2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223C09-B623-4A94-AE9C-B219F71F946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A68AE94-F982-471E-8043-70EB0630A83F}">
      <dgm:prSet phldrT="[Text]"/>
      <dgm:spPr/>
      <dgm:t>
        <a:bodyPr/>
        <a:lstStyle/>
        <a:p>
          <a:pPr rtl="1"/>
          <a:r>
            <a:rPr lang="en-US" dirty="0" smtClean="0"/>
            <a:t>UNESCO 1999</a:t>
          </a:r>
          <a:endParaRPr lang="ar-EG" dirty="0"/>
        </a:p>
      </dgm:t>
    </dgm:pt>
    <dgm:pt modelId="{74F4FFA9-56EB-4D2A-B20C-5349F540AC16}" type="parTrans" cxnId="{20E48683-1D96-489D-80EC-D445F8013818}">
      <dgm:prSet/>
      <dgm:spPr/>
      <dgm:t>
        <a:bodyPr/>
        <a:lstStyle/>
        <a:p>
          <a:pPr rtl="1"/>
          <a:endParaRPr lang="ar-EG"/>
        </a:p>
      </dgm:t>
    </dgm:pt>
    <dgm:pt modelId="{71D64D2D-E1C9-4F24-B7F5-8FFD5A142457}" type="sibTrans" cxnId="{20E48683-1D96-489D-80EC-D445F8013818}">
      <dgm:prSet/>
      <dgm:spPr/>
      <dgm:t>
        <a:bodyPr/>
        <a:lstStyle/>
        <a:p>
          <a:pPr rtl="1"/>
          <a:endParaRPr lang="ar-EG"/>
        </a:p>
      </dgm:t>
    </dgm:pt>
    <dgm:pt modelId="{2A014B81-C125-4195-AACC-074FB33979AC}">
      <dgm:prSet phldrT="[Text]"/>
      <dgm:spPr/>
      <dgm:t>
        <a:bodyPr/>
        <a:lstStyle/>
        <a:p>
          <a:pPr rtl="1"/>
          <a:r>
            <a:rPr lang="en-US" dirty="0" smtClean="0"/>
            <a:t>Ethics in science should be integral part of education</a:t>
          </a:r>
          <a:endParaRPr lang="ar-EG" dirty="0"/>
        </a:p>
      </dgm:t>
    </dgm:pt>
    <dgm:pt modelId="{434ABEBE-3E0E-4C03-84F9-661350250FF2}" type="parTrans" cxnId="{39C499C7-DA46-4268-B625-CCDB55A24E8A}">
      <dgm:prSet/>
      <dgm:spPr/>
      <dgm:t>
        <a:bodyPr/>
        <a:lstStyle/>
        <a:p>
          <a:pPr rtl="1"/>
          <a:endParaRPr lang="ar-EG"/>
        </a:p>
      </dgm:t>
    </dgm:pt>
    <dgm:pt modelId="{4D33C389-BC96-4FEA-809D-2FD86249AB8C}" type="sibTrans" cxnId="{39C499C7-DA46-4268-B625-CCDB55A24E8A}">
      <dgm:prSet/>
      <dgm:spPr/>
      <dgm:t>
        <a:bodyPr/>
        <a:lstStyle/>
        <a:p>
          <a:pPr rtl="1"/>
          <a:endParaRPr lang="ar-EG"/>
        </a:p>
      </dgm:t>
    </dgm:pt>
    <dgm:pt modelId="{38D39840-BB8B-467F-AF87-5502A1433A50}">
      <dgm:prSet phldrT="[Text]"/>
      <dgm:spPr/>
      <dgm:t>
        <a:bodyPr/>
        <a:lstStyle/>
        <a:p>
          <a:pPr rtl="1"/>
          <a:r>
            <a:rPr lang="en-US" dirty="0" smtClean="0"/>
            <a:t>Encourage young scientists</a:t>
          </a:r>
          <a:endParaRPr lang="ar-EG" dirty="0"/>
        </a:p>
      </dgm:t>
    </dgm:pt>
    <dgm:pt modelId="{99369DBC-18F1-41B2-A9E6-ED8CD3A76249}" type="parTrans" cxnId="{AE9E6DEB-4CA6-4AD0-A76A-6E35F557FE66}">
      <dgm:prSet/>
      <dgm:spPr/>
      <dgm:t>
        <a:bodyPr/>
        <a:lstStyle/>
        <a:p>
          <a:pPr rtl="1"/>
          <a:endParaRPr lang="ar-EG"/>
        </a:p>
      </dgm:t>
    </dgm:pt>
    <dgm:pt modelId="{9A019609-8ADA-4EC3-BCB7-B633FDB219FC}" type="sibTrans" cxnId="{AE9E6DEB-4CA6-4AD0-A76A-6E35F557FE66}">
      <dgm:prSet/>
      <dgm:spPr/>
      <dgm:t>
        <a:bodyPr/>
        <a:lstStyle/>
        <a:p>
          <a:pPr rtl="1"/>
          <a:endParaRPr lang="ar-EG"/>
        </a:p>
      </dgm:t>
    </dgm:pt>
    <dgm:pt modelId="{88200CC8-7958-442B-BC7A-9711A15F7F67}" type="pres">
      <dgm:prSet presAssocID="{86223C09-B623-4A94-AE9C-B219F71F946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2FA198F-B724-47C6-B43C-6FAB9EB9BA5A}" type="pres">
      <dgm:prSet presAssocID="{86223C09-B623-4A94-AE9C-B219F71F9469}" presName="cycle" presStyleCnt="0"/>
      <dgm:spPr/>
    </dgm:pt>
    <dgm:pt modelId="{A0074909-38C2-41D4-8939-7DCD6811E1EB}" type="pres">
      <dgm:prSet presAssocID="{86223C09-B623-4A94-AE9C-B219F71F9469}" presName="centerShape" presStyleCnt="0"/>
      <dgm:spPr/>
    </dgm:pt>
    <dgm:pt modelId="{A8F43311-68D7-47FC-97E3-3BDE59845DB4}" type="pres">
      <dgm:prSet presAssocID="{86223C09-B623-4A94-AE9C-B219F71F9469}" presName="connSite" presStyleLbl="node1" presStyleIdx="0" presStyleCnt="2"/>
      <dgm:spPr/>
    </dgm:pt>
    <dgm:pt modelId="{643B68F9-E202-4CB7-9072-4FA164B0A26F}" type="pres">
      <dgm:prSet presAssocID="{86223C09-B623-4A94-AE9C-B219F71F9469}" presName="visible" presStyleLbl="node1" presStyleIdx="0" presStyleCnt="2" custScaleX="614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98DA4B8-D6A9-4789-9DEF-37027F3ADD0D}" type="pres">
      <dgm:prSet presAssocID="{74F4FFA9-56EB-4D2A-B20C-5349F540AC16}" presName="Name25" presStyleLbl="parChTrans1D1" presStyleIdx="0" presStyleCnt="1"/>
      <dgm:spPr/>
      <dgm:t>
        <a:bodyPr/>
        <a:lstStyle/>
        <a:p>
          <a:pPr rtl="1"/>
          <a:endParaRPr lang="ar-EG"/>
        </a:p>
      </dgm:t>
    </dgm:pt>
    <dgm:pt modelId="{904CABBE-031F-4E98-98EF-423BAF471A3A}" type="pres">
      <dgm:prSet presAssocID="{3A68AE94-F982-471E-8043-70EB0630A83F}" presName="node" presStyleCnt="0"/>
      <dgm:spPr/>
    </dgm:pt>
    <dgm:pt modelId="{A5D68CEE-22D2-4276-BFCE-BF139C0E7D26}" type="pres">
      <dgm:prSet presAssocID="{3A68AE94-F982-471E-8043-70EB0630A83F}" presName="parentNode" presStyleLbl="node1" presStyleIdx="1" presStyleCnt="2" custScaleX="71043" custLinFactNeighborX="-95196" custLinFactNeighborY="13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CAB1BD2-C629-4402-8B52-686FBE73C814}" type="pres">
      <dgm:prSet presAssocID="{3A68AE94-F982-471E-8043-70EB0630A83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0E48683-1D96-489D-80EC-D445F8013818}" srcId="{86223C09-B623-4A94-AE9C-B219F71F9469}" destId="{3A68AE94-F982-471E-8043-70EB0630A83F}" srcOrd="0" destOrd="0" parTransId="{74F4FFA9-56EB-4D2A-B20C-5349F540AC16}" sibTransId="{71D64D2D-E1C9-4F24-B7F5-8FFD5A142457}"/>
    <dgm:cxn modelId="{87190012-9A86-4666-8FCD-1BA9B81EA592}" type="presOf" srcId="{74F4FFA9-56EB-4D2A-B20C-5349F540AC16}" destId="{D98DA4B8-D6A9-4789-9DEF-37027F3ADD0D}" srcOrd="0" destOrd="0" presId="urn:microsoft.com/office/officeart/2005/8/layout/radial2"/>
    <dgm:cxn modelId="{AE9E6DEB-4CA6-4AD0-A76A-6E35F557FE66}" srcId="{3A68AE94-F982-471E-8043-70EB0630A83F}" destId="{38D39840-BB8B-467F-AF87-5502A1433A50}" srcOrd="1" destOrd="0" parTransId="{99369DBC-18F1-41B2-A9E6-ED8CD3A76249}" sibTransId="{9A019609-8ADA-4EC3-BCB7-B633FDB219FC}"/>
    <dgm:cxn modelId="{074B18EE-5D64-4B2C-9B66-4E2A2871EF86}" type="presOf" srcId="{2A014B81-C125-4195-AACC-074FB33979AC}" destId="{BCAB1BD2-C629-4402-8B52-686FBE73C814}" srcOrd="0" destOrd="0" presId="urn:microsoft.com/office/officeart/2005/8/layout/radial2"/>
    <dgm:cxn modelId="{B7F9C671-C637-4A14-A705-86B5FE208D18}" type="presOf" srcId="{38D39840-BB8B-467F-AF87-5502A1433A50}" destId="{BCAB1BD2-C629-4402-8B52-686FBE73C814}" srcOrd="0" destOrd="1" presId="urn:microsoft.com/office/officeart/2005/8/layout/radial2"/>
    <dgm:cxn modelId="{39C499C7-DA46-4268-B625-CCDB55A24E8A}" srcId="{3A68AE94-F982-471E-8043-70EB0630A83F}" destId="{2A014B81-C125-4195-AACC-074FB33979AC}" srcOrd="0" destOrd="0" parTransId="{434ABEBE-3E0E-4C03-84F9-661350250FF2}" sibTransId="{4D33C389-BC96-4FEA-809D-2FD86249AB8C}"/>
    <dgm:cxn modelId="{61A88C60-0A04-433E-9EE1-2A8C82D88517}" type="presOf" srcId="{86223C09-B623-4A94-AE9C-B219F71F9469}" destId="{88200CC8-7958-442B-BC7A-9711A15F7F67}" srcOrd="0" destOrd="0" presId="urn:microsoft.com/office/officeart/2005/8/layout/radial2"/>
    <dgm:cxn modelId="{8E573D4A-D5E1-4C63-9687-ADDF21C2C004}" type="presOf" srcId="{3A68AE94-F982-471E-8043-70EB0630A83F}" destId="{A5D68CEE-22D2-4276-BFCE-BF139C0E7D26}" srcOrd="0" destOrd="0" presId="urn:microsoft.com/office/officeart/2005/8/layout/radial2"/>
    <dgm:cxn modelId="{F579AF21-0716-4599-AAE3-6F867A93EB96}" type="presParOf" srcId="{88200CC8-7958-442B-BC7A-9711A15F7F67}" destId="{32FA198F-B724-47C6-B43C-6FAB9EB9BA5A}" srcOrd="0" destOrd="0" presId="urn:microsoft.com/office/officeart/2005/8/layout/radial2"/>
    <dgm:cxn modelId="{F06B93E2-CB55-4D86-AFCF-FC0C89063676}" type="presParOf" srcId="{32FA198F-B724-47C6-B43C-6FAB9EB9BA5A}" destId="{A0074909-38C2-41D4-8939-7DCD6811E1EB}" srcOrd="0" destOrd="0" presId="urn:microsoft.com/office/officeart/2005/8/layout/radial2"/>
    <dgm:cxn modelId="{91896647-BDBD-4DAE-A97F-600D97A49007}" type="presParOf" srcId="{A0074909-38C2-41D4-8939-7DCD6811E1EB}" destId="{A8F43311-68D7-47FC-97E3-3BDE59845DB4}" srcOrd="0" destOrd="0" presId="urn:microsoft.com/office/officeart/2005/8/layout/radial2"/>
    <dgm:cxn modelId="{F4F000C5-8AC0-4C2A-B277-5C4BCB5D3B66}" type="presParOf" srcId="{A0074909-38C2-41D4-8939-7DCD6811E1EB}" destId="{643B68F9-E202-4CB7-9072-4FA164B0A26F}" srcOrd="1" destOrd="0" presId="urn:microsoft.com/office/officeart/2005/8/layout/radial2"/>
    <dgm:cxn modelId="{DE538463-98E9-48CD-A65D-C4674AFF3A0B}" type="presParOf" srcId="{32FA198F-B724-47C6-B43C-6FAB9EB9BA5A}" destId="{D98DA4B8-D6A9-4789-9DEF-37027F3ADD0D}" srcOrd="1" destOrd="0" presId="urn:microsoft.com/office/officeart/2005/8/layout/radial2"/>
    <dgm:cxn modelId="{245B9E13-806E-442B-A2E7-E50873A7670B}" type="presParOf" srcId="{32FA198F-B724-47C6-B43C-6FAB9EB9BA5A}" destId="{904CABBE-031F-4E98-98EF-423BAF471A3A}" srcOrd="2" destOrd="0" presId="urn:microsoft.com/office/officeart/2005/8/layout/radial2"/>
    <dgm:cxn modelId="{F42C3911-FEB8-47C6-AED9-FB1AEE9506F6}" type="presParOf" srcId="{904CABBE-031F-4E98-98EF-423BAF471A3A}" destId="{A5D68CEE-22D2-4276-BFCE-BF139C0E7D26}" srcOrd="0" destOrd="0" presId="urn:microsoft.com/office/officeart/2005/8/layout/radial2"/>
    <dgm:cxn modelId="{7C57CF9B-3AED-4DF7-8134-A44208806E6D}" type="presParOf" srcId="{904CABBE-031F-4E98-98EF-423BAF471A3A}" destId="{BCAB1BD2-C629-4402-8B52-686FBE73C81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A1452C-2A1C-4D83-A6D3-00125C3201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8CF5D47-6531-43C5-8997-F181EFF46134}">
      <dgm:prSet custT="1"/>
      <dgm:spPr/>
      <dgm:t>
        <a:bodyPr/>
        <a:lstStyle/>
        <a:p>
          <a:pPr rtl="1"/>
          <a:r>
            <a:rPr lang="en-US" sz="1800" dirty="0" smtClean="0"/>
            <a:t>"Science is an international enterprise with researchers continually working with colleagues in other countries.”</a:t>
          </a:r>
          <a:endParaRPr lang="ar-EG" sz="1800" dirty="0"/>
        </a:p>
      </dgm:t>
    </dgm:pt>
    <dgm:pt modelId="{CA6E7134-9C41-4198-B16C-948DCCCC2FD3}" type="parTrans" cxnId="{43860EA1-F309-4C06-BE4B-07C20EA1E04E}">
      <dgm:prSet/>
      <dgm:spPr/>
      <dgm:t>
        <a:bodyPr/>
        <a:lstStyle/>
        <a:p>
          <a:pPr rtl="1"/>
          <a:endParaRPr lang="ar-EG"/>
        </a:p>
      </dgm:t>
    </dgm:pt>
    <dgm:pt modelId="{2CF96078-C988-47D9-A770-809B863D9B4B}" type="sibTrans" cxnId="{43860EA1-F309-4C06-BE4B-07C20EA1E04E}">
      <dgm:prSet/>
      <dgm:spPr/>
      <dgm:t>
        <a:bodyPr/>
        <a:lstStyle/>
        <a:p>
          <a:pPr rtl="1"/>
          <a:endParaRPr lang="ar-EG"/>
        </a:p>
      </dgm:t>
    </dgm:pt>
    <dgm:pt modelId="{EFEABF9C-E489-4296-A58C-770DFBC24AED}" type="pres">
      <dgm:prSet presAssocID="{43A1452C-2A1C-4D83-A6D3-00125C32019A}" presName="CompostProcess" presStyleCnt="0">
        <dgm:presLayoutVars>
          <dgm:dir/>
          <dgm:resizeHandles val="exact"/>
        </dgm:presLayoutVars>
      </dgm:prSet>
      <dgm:spPr/>
    </dgm:pt>
    <dgm:pt modelId="{78482C93-302F-4DC5-84D7-010265E57BC1}" type="pres">
      <dgm:prSet presAssocID="{43A1452C-2A1C-4D83-A6D3-00125C32019A}" presName="arrow" presStyleLbl="bgShp" presStyleIdx="0" presStyleCnt="1"/>
      <dgm:spPr/>
    </dgm:pt>
    <dgm:pt modelId="{77F73943-A5FE-4869-8D59-969745996C2A}" type="pres">
      <dgm:prSet presAssocID="{43A1452C-2A1C-4D83-A6D3-00125C32019A}" presName="linearProcess" presStyleCnt="0"/>
      <dgm:spPr/>
    </dgm:pt>
    <dgm:pt modelId="{6E6874BF-EDDF-419B-8DEF-475A70AA999F}" type="pres">
      <dgm:prSet presAssocID="{C8CF5D47-6531-43C5-8997-F181EFF46134}" presName="textNode" presStyleLbl="node1" presStyleIdx="0" presStyleCnt="1" custScaleX="186408" custScaleY="18181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7BE9DAF9-3E3C-49E1-BC44-BD3CC6733055}" type="presOf" srcId="{43A1452C-2A1C-4D83-A6D3-00125C32019A}" destId="{EFEABF9C-E489-4296-A58C-770DFBC24AED}" srcOrd="0" destOrd="0" presId="urn:microsoft.com/office/officeart/2005/8/layout/hProcess9"/>
    <dgm:cxn modelId="{2B00D545-A39C-407A-AA3D-ABCB57945EA9}" type="presOf" srcId="{C8CF5D47-6531-43C5-8997-F181EFF46134}" destId="{6E6874BF-EDDF-419B-8DEF-475A70AA999F}" srcOrd="0" destOrd="0" presId="urn:microsoft.com/office/officeart/2005/8/layout/hProcess9"/>
    <dgm:cxn modelId="{43860EA1-F309-4C06-BE4B-07C20EA1E04E}" srcId="{43A1452C-2A1C-4D83-A6D3-00125C32019A}" destId="{C8CF5D47-6531-43C5-8997-F181EFF46134}" srcOrd="0" destOrd="0" parTransId="{CA6E7134-9C41-4198-B16C-948DCCCC2FD3}" sibTransId="{2CF96078-C988-47D9-A770-809B863D9B4B}"/>
    <dgm:cxn modelId="{ADD1591C-EEA2-4733-BA92-D8180F14EC89}" type="presParOf" srcId="{EFEABF9C-E489-4296-A58C-770DFBC24AED}" destId="{78482C93-302F-4DC5-84D7-010265E57BC1}" srcOrd="0" destOrd="0" presId="urn:microsoft.com/office/officeart/2005/8/layout/hProcess9"/>
    <dgm:cxn modelId="{6EC1E9E5-3ED8-4DF4-87C0-62139F167234}" type="presParOf" srcId="{EFEABF9C-E489-4296-A58C-770DFBC24AED}" destId="{77F73943-A5FE-4869-8D59-969745996C2A}" srcOrd="1" destOrd="0" presId="urn:microsoft.com/office/officeart/2005/8/layout/hProcess9"/>
    <dgm:cxn modelId="{9CBA0FA4-ABB9-411E-8923-7915E6B47DE7}" type="presParOf" srcId="{77F73943-A5FE-4869-8D59-969745996C2A}" destId="{6E6874BF-EDDF-419B-8DEF-475A70AA999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9A91F-A195-43CE-9188-3FAD8A0B40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97FF0D-06A0-4DF4-9C30-6BA642BED0C5}">
      <dgm:prSet custT="1"/>
      <dgm:spPr/>
      <dgm:t>
        <a:bodyPr/>
        <a:lstStyle/>
        <a:p>
          <a:pPr rtl="1"/>
          <a:r>
            <a:rPr lang="en-US" sz="1600" b="1" dirty="0" smtClean="0"/>
            <a:t>Reduce risk</a:t>
          </a:r>
          <a:endParaRPr lang="ar-EG" sz="1600" b="1" dirty="0" smtClean="0"/>
        </a:p>
        <a:p>
          <a:pPr rtl="1"/>
          <a:r>
            <a:rPr lang="en-US" sz="1600" dirty="0" smtClean="0"/>
            <a:t> </a:t>
          </a:r>
          <a:endParaRPr lang="ar-EG" sz="1600" dirty="0"/>
        </a:p>
      </dgm:t>
    </dgm:pt>
    <dgm:pt modelId="{ECFF5F09-37D2-4A0E-AB0B-C9302D9BB14D}" type="parTrans" cxnId="{82F252DF-A8FC-4952-A577-516BAA30A600}">
      <dgm:prSet/>
      <dgm:spPr/>
      <dgm:t>
        <a:bodyPr/>
        <a:lstStyle/>
        <a:p>
          <a:pPr rtl="1"/>
          <a:endParaRPr lang="ar-EG"/>
        </a:p>
      </dgm:t>
    </dgm:pt>
    <dgm:pt modelId="{F2ED5D94-1600-473E-9164-CB2C4F302BB9}" type="sibTrans" cxnId="{82F252DF-A8FC-4952-A577-516BAA30A600}">
      <dgm:prSet/>
      <dgm:spPr/>
      <dgm:t>
        <a:bodyPr/>
        <a:lstStyle/>
        <a:p>
          <a:pPr rtl="1"/>
          <a:endParaRPr lang="ar-EG"/>
        </a:p>
      </dgm:t>
    </dgm:pt>
    <dgm:pt modelId="{645FCBA5-25D0-44AE-B529-ECC46819A071}">
      <dgm:prSet custT="1"/>
      <dgm:spPr/>
      <dgm:t>
        <a:bodyPr/>
        <a:lstStyle/>
        <a:p>
          <a:pPr rtl="1"/>
          <a:r>
            <a:rPr lang="en-US" sz="1600" b="1" dirty="0" smtClean="0"/>
            <a:t>Decrease using of bombs </a:t>
          </a:r>
          <a:endParaRPr lang="ar-EG" sz="1600" b="1" dirty="0" smtClean="0"/>
        </a:p>
        <a:p>
          <a:pPr rtl="1"/>
          <a:r>
            <a:rPr lang="en-US" sz="1600" dirty="0" smtClean="0"/>
            <a:t> </a:t>
          </a:r>
          <a:endParaRPr lang="ar-EG" sz="1600" dirty="0"/>
        </a:p>
      </dgm:t>
    </dgm:pt>
    <dgm:pt modelId="{8E014F4B-78FE-416B-B3A9-622D442F37E6}" type="parTrans" cxnId="{416ED36F-93D0-4380-92B6-ACDD12F34C64}">
      <dgm:prSet/>
      <dgm:spPr/>
      <dgm:t>
        <a:bodyPr/>
        <a:lstStyle/>
        <a:p>
          <a:pPr rtl="1"/>
          <a:endParaRPr lang="ar-EG"/>
        </a:p>
      </dgm:t>
    </dgm:pt>
    <dgm:pt modelId="{F5C53720-6B18-4BBA-A211-FCB01D3E8148}" type="sibTrans" cxnId="{416ED36F-93D0-4380-92B6-ACDD12F34C64}">
      <dgm:prSet/>
      <dgm:spPr/>
      <dgm:t>
        <a:bodyPr/>
        <a:lstStyle/>
        <a:p>
          <a:pPr rtl="1"/>
          <a:endParaRPr lang="ar-EG"/>
        </a:p>
      </dgm:t>
    </dgm:pt>
    <dgm:pt modelId="{82F92BC9-ECC9-4BF8-AEF0-684B6C36F48A}">
      <dgm:prSet custT="1"/>
      <dgm:spPr/>
      <dgm:t>
        <a:bodyPr/>
        <a:lstStyle/>
        <a:p>
          <a:pPr rtl="1"/>
          <a:r>
            <a:rPr lang="en-US" sz="1800" b="1" dirty="0" smtClean="0"/>
            <a:t>raising awareness</a:t>
          </a:r>
          <a:endParaRPr lang="ar-EG" sz="1800" b="1" dirty="0" smtClean="0"/>
        </a:p>
      </dgm:t>
    </dgm:pt>
    <dgm:pt modelId="{C7AF9CB7-665B-485E-B8A3-4A8DD5AB8C92}" type="parTrans" cxnId="{51021E85-0BB1-4422-B3CC-11351A9D116B}">
      <dgm:prSet/>
      <dgm:spPr/>
      <dgm:t>
        <a:bodyPr/>
        <a:lstStyle/>
        <a:p>
          <a:pPr rtl="1"/>
          <a:endParaRPr lang="ar-EG"/>
        </a:p>
      </dgm:t>
    </dgm:pt>
    <dgm:pt modelId="{4117215A-3CDB-4E88-9220-5975DEDB5714}" type="sibTrans" cxnId="{51021E85-0BB1-4422-B3CC-11351A9D116B}">
      <dgm:prSet/>
      <dgm:spPr/>
      <dgm:t>
        <a:bodyPr/>
        <a:lstStyle/>
        <a:p>
          <a:pPr rtl="1"/>
          <a:endParaRPr lang="ar-EG"/>
        </a:p>
      </dgm:t>
    </dgm:pt>
    <dgm:pt modelId="{7F51EE3E-D6A4-494E-9BF4-091487BE7CD8}" type="pres">
      <dgm:prSet presAssocID="{91B9A91F-A195-43CE-9188-3FAD8A0B4013}" presName="linearFlow" presStyleCnt="0">
        <dgm:presLayoutVars>
          <dgm:dir/>
          <dgm:resizeHandles val="exact"/>
        </dgm:presLayoutVars>
      </dgm:prSet>
      <dgm:spPr/>
    </dgm:pt>
    <dgm:pt modelId="{FE340BA9-9CA1-4CDC-BD66-90BFBC51A267}" type="pres">
      <dgm:prSet presAssocID="{2397FF0D-06A0-4DF4-9C30-6BA642BED0C5}" presName="composite" presStyleCnt="0"/>
      <dgm:spPr/>
    </dgm:pt>
    <dgm:pt modelId="{5BBAAED4-662D-4AB5-8F55-8535AB4C1523}" type="pres">
      <dgm:prSet presAssocID="{2397FF0D-06A0-4DF4-9C30-6BA642BED0C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60BBB5-6881-490A-80A1-19231F53EB84}" type="pres">
      <dgm:prSet presAssocID="{2397FF0D-06A0-4DF4-9C30-6BA642BED0C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FAF33A5-2E30-4704-8121-DFA250BBDC15}" type="pres">
      <dgm:prSet presAssocID="{F2ED5D94-1600-473E-9164-CB2C4F302BB9}" presName="spacing" presStyleCnt="0"/>
      <dgm:spPr/>
    </dgm:pt>
    <dgm:pt modelId="{6D96BB56-11C9-4F93-B975-574FF20FB47F}" type="pres">
      <dgm:prSet presAssocID="{645FCBA5-25D0-44AE-B529-ECC46819A071}" presName="composite" presStyleCnt="0"/>
      <dgm:spPr/>
    </dgm:pt>
    <dgm:pt modelId="{23E2529A-E67A-4E3C-A8BF-BF47A2E8EEAC}" type="pres">
      <dgm:prSet presAssocID="{645FCBA5-25D0-44AE-B529-ECC46819A071}" presName="imgShp" presStyleLbl="fgImgPlace1" presStyleIdx="1" presStyleCnt="3" custFlipHor="1" custScaleX="162834" custScaleY="1778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pPr rtl="1"/>
          <a:endParaRPr lang="ar-EG"/>
        </a:p>
      </dgm:t>
    </dgm:pt>
    <dgm:pt modelId="{53BE1808-59E3-4704-BBB1-0CCD135AAA04}" type="pres">
      <dgm:prSet presAssocID="{645FCBA5-25D0-44AE-B529-ECC46819A07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850B8AC-F9A0-43A0-8BFE-CE0D8D959D6E}" type="pres">
      <dgm:prSet presAssocID="{F5C53720-6B18-4BBA-A211-FCB01D3E8148}" presName="spacing" presStyleCnt="0"/>
      <dgm:spPr/>
    </dgm:pt>
    <dgm:pt modelId="{E9161403-5227-41C8-AD4A-4B461C0BEFEF}" type="pres">
      <dgm:prSet presAssocID="{82F92BC9-ECC9-4BF8-AEF0-684B6C36F48A}" presName="composite" presStyleCnt="0"/>
      <dgm:spPr/>
    </dgm:pt>
    <dgm:pt modelId="{3D923A80-7662-428E-B61D-A11419121FDA}" type="pres">
      <dgm:prSet presAssocID="{82F92BC9-ECC9-4BF8-AEF0-684B6C36F48A}" presName="imgShp" presStyleLbl="fgImgPlace1" presStyleIdx="2" presStyleCnt="3" custScaleX="223961" custLinFactNeighborX="-30164" custLinFactNeighborY="-93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EEC94DF-6FD8-4DF8-A66D-8AA099C63CDF}" type="pres">
      <dgm:prSet presAssocID="{82F92BC9-ECC9-4BF8-AEF0-684B6C36F48A}" presName="txShp" presStyleLbl="node1" presStyleIdx="2" presStyleCnt="3" custScaleX="8855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77EB0BA6-D979-4710-BF51-A81D2523BA7D}" type="presOf" srcId="{645FCBA5-25D0-44AE-B529-ECC46819A071}" destId="{53BE1808-59E3-4704-BBB1-0CCD135AAA04}" srcOrd="0" destOrd="0" presId="urn:microsoft.com/office/officeart/2005/8/layout/vList3"/>
    <dgm:cxn modelId="{D509EE65-9FDF-4483-BB83-5D37F73E3C5E}" type="presOf" srcId="{2397FF0D-06A0-4DF4-9C30-6BA642BED0C5}" destId="{9F60BBB5-6881-490A-80A1-19231F53EB84}" srcOrd="0" destOrd="0" presId="urn:microsoft.com/office/officeart/2005/8/layout/vList3"/>
    <dgm:cxn modelId="{16DD168C-13F0-46A0-A99B-94B510272BE0}" type="presOf" srcId="{82F92BC9-ECC9-4BF8-AEF0-684B6C36F48A}" destId="{2EEC94DF-6FD8-4DF8-A66D-8AA099C63CDF}" srcOrd="0" destOrd="0" presId="urn:microsoft.com/office/officeart/2005/8/layout/vList3"/>
    <dgm:cxn modelId="{82F252DF-A8FC-4952-A577-516BAA30A600}" srcId="{91B9A91F-A195-43CE-9188-3FAD8A0B4013}" destId="{2397FF0D-06A0-4DF4-9C30-6BA642BED0C5}" srcOrd="0" destOrd="0" parTransId="{ECFF5F09-37D2-4A0E-AB0B-C9302D9BB14D}" sibTransId="{F2ED5D94-1600-473E-9164-CB2C4F302BB9}"/>
    <dgm:cxn modelId="{51021E85-0BB1-4422-B3CC-11351A9D116B}" srcId="{91B9A91F-A195-43CE-9188-3FAD8A0B4013}" destId="{82F92BC9-ECC9-4BF8-AEF0-684B6C36F48A}" srcOrd="2" destOrd="0" parTransId="{C7AF9CB7-665B-485E-B8A3-4A8DD5AB8C92}" sibTransId="{4117215A-3CDB-4E88-9220-5975DEDB5714}"/>
    <dgm:cxn modelId="{55CB793E-354D-423B-AB15-B7D0D1E3E30B}" type="presOf" srcId="{91B9A91F-A195-43CE-9188-3FAD8A0B4013}" destId="{7F51EE3E-D6A4-494E-9BF4-091487BE7CD8}" srcOrd="0" destOrd="0" presId="urn:microsoft.com/office/officeart/2005/8/layout/vList3"/>
    <dgm:cxn modelId="{416ED36F-93D0-4380-92B6-ACDD12F34C64}" srcId="{91B9A91F-A195-43CE-9188-3FAD8A0B4013}" destId="{645FCBA5-25D0-44AE-B529-ECC46819A071}" srcOrd="1" destOrd="0" parTransId="{8E014F4B-78FE-416B-B3A9-622D442F37E6}" sibTransId="{F5C53720-6B18-4BBA-A211-FCB01D3E8148}"/>
    <dgm:cxn modelId="{378F7336-D4AA-4FE4-AE63-8697674BD255}" type="presParOf" srcId="{7F51EE3E-D6A4-494E-9BF4-091487BE7CD8}" destId="{FE340BA9-9CA1-4CDC-BD66-90BFBC51A267}" srcOrd="0" destOrd="0" presId="urn:microsoft.com/office/officeart/2005/8/layout/vList3"/>
    <dgm:cxn modelId="{7E9FE99C-99C0-4B4E-A4C3-C0CCA386763B}" type="presParOf" srcId="{FE340BA9-9CA1-4CDC-BD66-90BFBC51A267}" destId="{5BBAAED4-662D-4AB5-8F55-8535AB4C1523}" srcOrd="0" destOrd="0" presId="urn:microsoft.com/office/officeart/2005/8/layout/vList3"/>
    <dgm:cxn modelId="{D5E5FAB8-30C8-4BF6-BC95-BDF1F3C4DCD8}" type="presParOf" srcId="{FE340BA9-9CA1-4CDC-BD66-90BFBC51A267}" destId="{9F60BBB5-6881-490A-80A1-19231F53EB84}" srcOrd="1" destOrd="0" presId="urn:microsoft.com/office/officeart/2005/8/layout/vList3"/>
    <dgm:cxn modelId="{01103A8A-638F-4902-AC90-86562DE679FA}" type="presParOf" srcId="{7F51EE3E-D6A4-494E-9BF4-091487BE7CD8}" destId="{CFAF33A5-2E30-4704-8121-DFA250BBDC15}" srcOrd="1" destOrd="0" presId="urn:microsoft.com/office/officeart/2005/8/layout/vList3"/>
    <dgm:cxn modelId="{A67E6027-00F6-4BD6-9584-6326671376CD}" type="presParOf" srcId="{7F51EE3E-D6A4-494E-9BF4-091487BE7CD8}" destId="{6D96BB56-11C9-4F93-B975-574FF20FB47F}" srcOrd="2" destOrd="0" presId="urn:microsoft.com/office/officeart/2005/8/layout/vList3"/>
    <dgm:cxn modelId="{EEFF863A-FD81-4F60-A597-2C529FA87F5C}" type="presParOf" srcId="{6D96BB56-11C9-4F93-B975-574FF20FB47F}" destId="{23E2529A-E67A-4E3C-A8BF-BF47A2E8EEAC}" srcOrd="0" destOrd="0" presId="urn:microsoft.com/office/officeart/2005/8/layout/vList3"/>
    <dgm:cxn modelId="{A73C5512-47C4-4118-AC5E-F61217ABFF87}" type="presParOf" srcId="{6D96BB56-11C9-4F93-B975-574FF20FB47F}" destId="{53BE1808-59E3-4704-BBB1-0CCD135AAA04}" srcOrd="1" destOrd="0" presId="urn:microsoft.com/office/officeart/2005/8/layout/vList3"/>
    <dgm:cxn modelId="{ECC37762-9D40-4109-8591-20817226E85E}" type="presParOf" srcId="{7F51EE3E-D6A4-494E-9BF4-091487BE7CD8}" destId="{9850B8AC-F9A0-43A0-8BFE-CE0D8D959D6E}" srcOrd="3" destOrd="0" presId="urn:microsoft.com/office/officeart/2005/8/layout/vList3"/>
    <dgm:cxn modelId="{26D1892C-96BF-4CC9-BE10-16B8575F814F}" type="presParOf" srcId="{7F51EE3E-D6A4-494E-9BF4-091487BE7CD8}" destId="{E9161403-5227-41C8-AD4A-4B461C0BEFEF}" srcOrd="4" destOrd="0" presId="urn:microsoft.com/office/officeart/2005/8/layout/vList3"/>
    <dgm:cxn modelId="{0063F621-6A0E-49CA-B6E8-9C7068D6897C}" type="presParOf" srcId="{E9161403-5227-41C8-AD4A-4B461C0BEFEF}" destId="{3D923A80-7662-428E-B61D-A11419121FDA}" srcOrd="0" destOrd="0" presId="urn:microsoft.com/office/officeart/2005/8/layout/vList3"/>
    <dgm:cxn modelId="{60606E62-932A-4C68-AFA1-FE4254C9D95A}" type="presParOf" srcId="{E9161403-5227-41C8-AD4A-4B461C0BEFEF}" destId="{2EEC94DF-6FD8-4DF8-A66D-8AA099C63C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0AB2E6-0678-4EFD-A126-F34D49F3789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6C34A40-A5DB-4DE5-A37B-B924F1C0F349}">
      <dgm:prSet phldrT="[Text]"/>
      <dgm:spPr/>
      <dgm:t>
        <a:bodyPr/>
        <a:lstStyle/>
        <a:p>
          <a:pPr rtl="1"/>
          <a:r>
            <a:rPr lang="en-US" dirty="0" smtClean="0"/>
            <a:t>fabrication</a:t>
          </a:r>
          <a:endParaRPr lang="ar-EG" dirty="0"/>
        </a:p>
      </dgm:t>
    </dgm:pt>
    <dgm:pt modelId="{61A5E011-227C-456A-BC3C-31E586247056}" type="parTrans" cxnId="{DBAD55AF-D7B2-4FF8-8314-54F52B93F824}">
      <dgm:prSet/>
      <dgm:spPr/>
      <dgm:t>
        <a:bodyPr/>
        <a:lstStyle/>
        <a:p>
          <a:pPr rtl="1"/>
          <a:endParaRPr lang="ar-EG"/>
        </a:p>
      </dgm:t>
    </dgm:pt>
    <dgm:pt modelId="{C921D5A1-68EF-4536-8E36-05F63B1F55C0}" type="sibTrans" cxnId="{DBAD55AF-D7B2-4FF8-8314-54F52B93F824}">
      <dgm:prSet/>
      <dgm:spPr/>
      <dgm:t>
        <a:bodyPr/>
        <a:lstStyle/>
        <a:p>
          <a:pPr rtl="1"/>
          <a:endParaRPr lang="ar-EG"/>
        </a:p>
      </dgm:t>
    </dgm:pt>
    <dgm:pt modelId="{3D54ACC3-A616-41F9-91D3-1382A6315CC6}">
      <dgm:prSet phldrT="[Text]"/>
      <dgm:spPr/>
      <dgm:t>
        <a:bodyPr/>
        <a:lstStyle/>
        <a:p>
          <a:pPr rtl="1"/>
          <a:r>
            <a:rPr lang="en-US" dirty="0" smtClean="0"/>
            <a:t>falsification</a:t>
          </a:r>
          <a:endParaRPr lang="ar-EG" dirty="0"/>
        </a:p>
      </dgm:t>
    </dgm:pt>
    <dgm:pt modelId="{4E51CBBC-E8B5-423E-8022-4B32CE015652}" type="parTrans" cxnId="{DBCE9669-9864-4628-A463-73B75C409107}">
      <dgm:prSet/>
      <dgm:spPr/>
      <dgm:t>
        <a:bodyPr/>
        <a:lstStyle/>
        <a:p>
          <a:pPr rtl="1"/>
          <a:endParaRPr lang="ar-EG"/>
        </a:p>
      </dgm:t>
    </dgm:pt>
    <dgm:pt modelId="{7C363ACD-E54A-4961-91DB-5B3824EA7B01}" type="sibTrans" cxnId="{DBCE9669-9864-4628-A463-73B75C409107}">
      <dgm:prSet/>
      <dgm:spPr/>
      <dgm:t>
        <a:bodyPr/>
        <a:lstStyle/>
        <a:p>
          <a:pPr rtl="1"/>
          <a:endParaRPr lang="ar-EG"/>
        </a:p>
      </dgm:t>
    </dgm:pt>
    <dgm:pt modelId="{05CE8A4A-BFD0-4754-863F-1D1089C79969}">
      <dgm:prSet phldrT="[Text]"/>
      <dgm:spPr/>
      <dgm:t>
        <a:bodyPr/>
        <a:lstStyle/>
        <a:p>
          <a:pPr rtl="1"/>
          <a:r>
            <a:rPr lang="en-US" dirty="0" smtClean="0"/>
            <a:t>cheating</a:t>
          </a:r>
          <a:endParaRPr lang="ar-EG" dirty="0"/>
        </a:p>
      </dgm:t>
    </dgm:pt>
    <dgm:pt modelId="{C52F882B-A43E-44D9-92DB-18EA22592867}" type="parTrans" cxnId="{7B17E7CB-1002-45CF-B028-1A4513B4FC2B}">
      <dgm:prSet/>
      <dgm:spPr/>
      <dgm:t>
        <a:bodyPr/>
        <a:lstStyle/>
        <a:p>
          <a:pPr rtl="1"/>
          <a:endParaRPr lang="ar-EG"/>
        </a:p>
      </dgm:t>
    </dgm:pt>
    <dgm:pt modelId="{D7C52176-D2D8-4C11-8F37-FAA2BC6E7956}" type="sibTrans" cxnId="{7B17E7CB-1002-45CF-B028-1A4513B4FC2B}">
      <dgm:prSet/>
      <dgm:spPr/>
      <dgm:t>
        <a:bodyPr/>
        <a:lstStyle/>
        <a:p>
          <a:pPr rtl="1"/>
          <a:endParaRPr lang="ar-EG"/>
        </a:p>
      </dgm:t>
    </dgm:pt>
    <dgm:pt modelId="{D911DC73-DF66-4CD1-8791-BAFCA1D01A79}" type="pres">
      <dgm:prSet presAssocID="{A70AB2E6-0678-4EFD-A126-F34D49F3789F}" presName="linearFlow" presStyleCnt="0">
        <dgm:presLayoutVars>
          <dgm:dir/>
          <dgm:resizeHandles val="exact"/>
        </dgm:presLayoutVars>
      </dgm:prSet>
      <dgm:spPr/>
    </dgm:pt>
    <dgm:pt modelId="{E2E9DDED-620F-40B8-BF2B-A365CDAFD1DB}" type="pres">
      <dgm:prSet presAssocID="{86C34A40-A5DB-4DE5-A37B-B924F1C0F349}" presName="composite" presStyleCnt="0"/>
      <dgm:spPr/>
    </dgm:pt>
    <dgm:pt modelId="{B1728B65-52E6-4933-85B5-D5AA3213E4D4}" type="pres">
      <dgm:prSet presAssocID="{86C34A40-A5DB-4DE5-A37B-B924F1C0F349}" presName="imgShp" presStyleLbl="fgImgPlace1" presStyleIdx="0" presStyleCnt="3" custScaleX="218104" custLinFactNeighborX="-2765" custLinFactNeighborY="142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F7D11A02-F41C-4F6C-826A-02C00B978AD6}" type="pres">
      <dgm:prSet presAssocID="{86C34A40-A5DB-4DE5-A37B-B924F1C0F34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3DB8159-747D-45BE-826C-3D3AB69CEAD5}" type="pres">
      <dgm:prSet presAssocID="{C921D5A1-68EF-4536-8E36-05F63B1F55C0}" presName="spacing" presStyleCnt="0"/>
      <dgm:spPr/>
    </dgm:pt>
    <dgm:pt modelId="{A00D0C62-E22F-43A1-901C-02E3F4FE3036}" type="pres">
      <dgm:prSet presAssocID="{3D54ACC3-A616-41F9-91D3-1382A6315CC6}" presName="composite" presStyleCnt="0"/>
      <dgm:spPr/>
    </dgm:pt>
    <dgm:pt modelId="{582BE1F4-59C3-4AC8-A242-0923077332C4}" type="pres">
      <dgm:prSet presAssocID="{3D54ACC3-A616-41F9-91D3-1382A6315CC6}" presName="imgShp" presStyleLbl="fgImgPlace1" presStyleIdx="1" presStyleCnt="3" custScaleX="203312" custLinFactNeighborX="-9499" custLinFactNeighborY="37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C8668CE8-2AA6-48E4-91B3-2492722F775A}" type="pres">
      <dgm:prSet presAssocID="{3D54ACC3-A616-41F9-91D3-1382A6315C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2D67D68-AEE6-4F24-9808-D839261E5F64}" type="pres">
      <dgm:prSet presAssocID="{7C363ACD-E54A-4961-91DB-5B3824EA7B01}" presName="spacing" presStyleCnt="0"/>
      <dgm:spPr/>
    </dgm:pt>
    <dgm:pt modelId="{EEEC3FE3-66AE-46F9-9D8A-C5F58DC36194}" type="pres">
      <dgm:prSet presAssocID="{05CE8A4A-BFD0-4754-863F-1D1089C79969}" presName="composite" presStyleCnt="0"/>
      <dgm:spPr/>
    </dgm:pt>
    <dgm:pt modelId="{35CD764F-9F92-4BC6-8280-4A5A9577EE77}" type="pres">
      <dgm:prSet presAssocID="{05CE8A4A-BFD0-4754-863F-1D1089C79969}" presName="imgShp" presStyleLbl="fgImgPlace1" presStyleIdx="2" presStyleCnt="3" custScaleX="22535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16D822A-B15E-4659-BF73-4497381EF63F}" type="pres">
      <dgm:prSet presAssocID="{05CE8A4A-BFD0-4754-863F-1D1089C7996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A1CCD0C-FA62-4A07-B1C9-2FC44E58460B}" type="presOf" srcId="{3D54ACC3-A616-41F9-91D3-1382A6315CC6}" destId="{C8668CE8-2AA6-48E4-91B3-2492722F775A}" srcOrd="0" destOrd="0" presId="urn:microsoft.com/office/officeart/2005/8/layout/vList3"/>
    <dgm:cxn modelId="{DBCE9669-9864-4628-A463-73B75C409107}" srcId="{A70AB2E6-0678-4EFD-A126-F34D49F3789F}" destId="{3D54ACC3-A616-41F9-91D3-1382A6315CC6}" srcOrd="1" destOrd="0" parTransId="{4E51CBBC-E8B5-423E-8022-4B32CE015652}" sibTransId="{7C363ACD-E54A-4961-91DB-5B3824EA7B01}"/>
    <dgm:cxn modelId="{DBAD55AF-D7B2-4FF8-8314-54F52B93F824}" srcId="{A70AB2E6-0678-4EFD-A126-F34D49F3789F}" destId="{86C34A40-A5DB-4DE5-A37B-B924F1C0F349}" srcOrd="0" destOrd="0" parTransId="{61A5E011-227C-456A-BC3C-31E586247056}" sibTransId="{C921D5A1-68EF-4536-8E36-05F63B1F55C0}"/>
    <dgm:cxn modelId="{3AEC63EF-BBE6-4E1D-B8BD-5157F5DB9BE7}" type="presOf" srcId="{A70AB2E6-0678-4EFD-A126-F34D49F3789F}" destId="{D911DC73-DF66-4CD1-8791-BAFCA1D01A79}" srcOrd="0" destOrd="0" presId="urn:microsoft.com/office/officeart/2005/8/layout/vList3"/>
    <dgm:cxn modelId="{3667FFA2-B2EB-45F6-9D47-C50A33F64616}" type="presOf" srcId="{86C34A40-A5DB-4DE5-A37B-B924F1C0F349}" destId="{F7D11A02-F41C-4F6C-826A-02C00B978AD6}" srcOrd="0" destOrd="0" presId="urn:microsoft.com/office/officeart/2005/8/layout/vList3"/>
    <dgm:cxn modelId="{49EE96EB-EFCA-45CA-BE09-05142ECD49B4}" type="presOf" srcId="{05CE8A4A-BFD0-4754-863F-1D1089C79969}" destId="{F16D822A-B15E-4659-BF73-4497381EF63F}" srcOrd="0" destOrd="0" presId="urn:microsoft.com/office/officeart/2005/8/layout/vList3"/>
    <dgm:cxn modelId="{7B17E7CB-1002-45CF-B028-1A4513B4FC2B}" srcId="{A70AB2E6-0678-4EFD-A126-F34D49F3789F}" destId="{05CE8A4A-BFD0-4754-863F-1D1089C79969}" srcOrd="2" destOrd="0" parTransId="{C52F882B-A43E-44D9-92DB-18EA22592867}" sibTransId="{D7C52176-D2D8-4C11-8F37-FAA2BC6E7956}"/>
    <dgm:cxn modelId="{C0BABE82-3E26-4D0B-B270-0A8F798912B3}" type="presParOf" srcId="{D911DC73-DF66-4CD1-8791-BAFCA1D01A79}" destId="{E2E9DDED-620F-40B8-BF2B-A365CDAFD1DB}" srcOrd="0" destOrd="0" presId="urn:microsoft.com/office/officeart/2005/8/layout/vList3"/>
    <dgm:cxn modelId="{B9F35131-3E08-49A2-8FE3-8F6C8A4F88F5}" type="presParOf" srcId="{E2E9DDED-620F-40B8-BF2B-A365CDAFD1DB}" destId="{B1728B65-52E6-4933-85B5-D5AA3213E4D4}" srcOrd="0" destOrd="0" presId="urn:microsoft.com/office/officeart/2005/8/layout/vList3"/>
    <dgm:cxn modelId="{4708AA2D-E7A7-42DF-837E-2736824A651D}" type="presParOf" srcId="{E2E9DDED-620F-40B8-BF2B-A365CDAFD1DB}" destId="{F7D11A02-F41C-4F6C-826A-02C00B978AD6}" srcOrd="1" destOrd="0" presId="urn:microsoft.com/office/officeart/2005/8/layout/vList3"/>
    <dgm:cxn modelId="{C0EC02B8-66BC-414B-895A-192AFBDBF99F}" type="presParOf" srcId="{D911DC73-DF66-4CD1-8791-BAFCA1D01A79}" destId="{C3DB8159-747D-45BE-826C-3D3AB69CEAD5}" srcOrd="1" destOrd="0" presId="urn:microsoft.com/office/officeart/2005/8/layout/vList3"/>
    <dgm:cxn modelId="{4F15DBEB-02E5-479E-843A-BE37295CBF92}" type="presParOf" srcId="{D911DC73-DF66-4CD1-8791-BAFCA1D01A79}" destId="{A00D0C62-E22F-43A1-901C-02E3F4FE3036}" srcOrd="2" destOrd="0" presId="urn:microsoft.com/office/officeart/2005/8/layout/vList3"/>
    <dgm:cxn modelId="{4F4C6F6F-1D0D-4A5C-88F1-96BC0ECC6514}" type="presParOf" srcId="{A00D0C62-E22F-43A1-901C-02E3F4FE3036}" destId="{582BE1F4-59C3-4AC8-A242-0923077332C4}" srcOrd="0" destOrd="0" presId="urn:microsoft.com/office/officeart/2005/8/layout/vList3"/>
    <dgm:cxn modelId="{E8688835-E246-432A-BED9-8404AD37A544}" type="presParOf" srcId="{A00D0C62-E22F-43A1-901C-02E3F4FE3036}" destId="{C8668CE8-2AA6-48E4-91B3-2492722F775A}" srcOrd="1" destOrd="0" presId="urn:microsoft.com/office/officeart/2005/8/layout/vList3"/>
    <dgm:cxn modelId="{70350D9C-84F2-4DD9-AD81-D66E01CD4E73}" type="presParOf" srcId="{D911DC73-DF66-4CD1-8791-BAFCA1D01A79}" destId="{52D67D68-AEE6-4F24-9808-D839261E5F64}" srcOrd="3" destOrd="0" presId="urn:microsoft.com/office/officeart/2005/8/layout/vList3"/>
    <dgm:cxn modelId="{AF12098F-C03B-4C05-8D8C-0450BB819E43}" type="presParOf" srcId="{D911DC73-DF66-4CD1-8791-BAFCA1D01A79}" destId="{EEEC3FE3-66AE-46F9-9D8A-C5F58DC36194}" srcOrd="4" destOrd="0" presId="urn:microsoft.com/office/officeart/2005/8/layout/vList3"/>
    <dgm:cxn modelId="{A3896580-BB34-4BA4-8155-5230BD33E9C1}" type="presParOf" srcId="{EEEC3FE3-66AE-46F9-9D8A-C5F58DC36194}" destId="{35CD764F-9F92-4BC6-8280-4A5A9577EE77}" srcOrd="0" destOrd="0" presId="urn:microsoft.com/office/officeart/2005/8/layout/vList3"/>
    <dgm:cxn modelId="{3EDEAD3B-2EBA-4A52-85C2-A4AA2EA7C143}" type="presParOf" srcId="{EEEC3FE3-66AE-46F9-9D8A-C5F58DC36194}" destId="{F16D822A-B15E-4659-BF73-4497381EF6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3856BC-3CAC-49AA-8B6D-4DEA08B3DD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454731EB-CBED-4673-A84F-8E8BAED6D88D}">
      <dgm:prSet/>
      <dgm:spPr/>
      <dgm:t>
        <a:bodyPr/>
        <a:lstStyle/>
        <a:p>
          <a:pPr rtl="1"/>
          <a:r>
            <a:rPr lang="en-US" b="1" baseline="0" smtClean="0"/>
            <a:t>Consequences if misconduct is substantiated</a:t>
          </a:r>
          <a:endParaRPr lang="ar-EG"/>
        </a:p>
      </dgm:t>
    </dgm:pt>
    <dgm:pt modelId="{ED77A8BA-ABB3-4221-96DE-14184133B4D2}" type="parTrans" cxnId="{54780479-2A55-44A9-A15C-7C01B34DF66E}">
      <dgm:prSet/>
      <dgm:spPr/>
      <dgm:t>
        <a:bodyPr/>
        <a:lstStyle/>
        <a:p>
          <a:pPr rtl="1"/>
          <a:endParaRPr lang="ar-EG"/>
        </a:p>
      </dgm:t>
    </dgm:pt>
    <dgm:pt modelId="{D979B29C-6EED-4D16-B6B9-CAE0C8F76AD9}" type="sibTrans" cxnId="{54780479-2A55-44A9-A15C-7C01B34DF66E}">
      <dgm:prSet/>
      <dgm:spPr/>
      <dgm:t>
        <a:bodyPr/>
        <a:lstStyle/>
        <a:p>
          <a:pPr rtl="1"/>
          <a:endParaRPr lang="ar-EG"/>
        </a:p>
      </dgm:t>
    </dgm:pt>
    <dgm:pt modelId="{417A63C4-4D3D-473D-8BFD-FCE21C45BB05}" type="pres">
      <dgm:prSet presAssocID="{6C3856BC-3CAC-49AA-8B6D-4DEA08B3DD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5ED09A41-B216-484D-B42D-8E2844676FA1}" type="pres">
      <dgm:prSet presAssocID="{454731EB-CBED-4673-A84F-8E8BAED6D8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B4D1903A-4367-4221-A65E-419DAF092175}" type="presOf" srcId="{6C3856BC-3CAC-49AA-8B6D-4DEA08B3DD02}" destId="{417A63C4-4D3D-473D-8BFD-FCE21C45BB05}" srcOrd="0" destOrd="0" presId="urn:microsoft.com/office/officeart/2005/8/layout/vList2"/>
    <dgm:cxn modelId="{BA15318C-4CC3-4F89-94A0-A7584E05054C}" type="presOf" srcId="{454731EB-CBED-4673-A84F-8E8BAED6D88D}" destId="{5ED09A41-B216-484D-B42D-8E2844676FA1}" srcOrd="0" destOrd="0" presId="urn:microsoft.com/office/officeart/2005/8/layout/vList2"/>
    <dgm:cxn modelId="{54780479-2A55-44A9-A15C-7C01B34DF66E}" srcId="{6C3856BC-3CAC-49AA-8B6D-4DEA08B3DD02}" destId="{454731EB-CBED-4673-A84F-8E8BAED6D88D}" srcOrd="0" destOrd="0" parTransId="{ED77A8BA-ABB3-4221-96DE-14184133B4D2}" sibTransId="{D979B29C-6EED-4D16-B6B9-CAE0C8F76AD9}"/>
    <dgm:cxn modelId="{55864749-2EC2-4184-8BA6-461201317F30}" type="presParOf" srcId="{417A63C4-4D3D-473D-8BFD-FCE21C45BB05}" destId="{5ED09A41-B216-484D-B42D-8E2844676F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769D09-0D89-49DC-BCB9-66D6B872CA5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F073D9D8-C467-48D2-B93B-582DF9D1F202}">
      <dgm:prSet phldrT="[Text]" custT="1"/>
      <dgm:spPr/>
      <dgm:t>
        <a:bodyPr/>
        <a:lstStyle/>
        <a:p>
          <a:pPr rtl="1"/>
          <a:r>
            <a:rPr lang="en-US" sz="2000" dirty="0" smtClean="0"/>
            <a:t>Withdrawal</a:t>
          </a:r>
          <a:r>
            <a:rPr lang="en-US" sz="2000" baseline="0" dirty="0" smtClean="0"/>
            <a:t> from published papers</a:t>
          </a:r>
          <a:endParaRPr lang="ar-EG" sz="2000" dirty="0"/>
        </a:p>
      </dgm:t>
    </dgm:pt>
    <dgm:pt modelId="{BE5F4D3E-D66F-425E-9295-CD30758B1182}" type="parTrans" cxnId="{5E119850-B1D2-44E5-840B-6AE5B2351D70}">
      <dgm:prSet/>
      <dgm:spPr/>
      <dgm:t>
        <a:bodyPr/>
        <a:lstStyle/>
        <a:p>
          <a:pPr rtl="1"/>
          <a:endParaRPr lang="ar-EG"/>
        </a:p>
      </dgm:t>
    </dgm:pt>
    <dgm:pt modelId="{1AFDFC0D-3B6C-4370-97CF-0677E1454B2D}" type="sibTrans" cxnId="{5E119850-B1D2-44E5-840B-6AE5B2351D70}">
      <dgm:prSet/>
      <dgm:spPr/>
      <dgm:t>
        <a:bodyPr/>
        <a:lstStyle/>
        <a:p>
          <a:pPr rtl="1"/>
          <a:endParaRPr lang="ar-EG"/>
        </a:p>
      </dgm:t>
    </dgm:pt>
    <dgm:pt modelId="{8A9DAC57-36CA-42CF-9AF1-7635C4974F17}">
      <dgm:prSet phldrT="[Text]"/>
      <dgm:spPr/>
      <dgm:t>
        <a:bodyPr/>
        <a:lstStyle/>
        <a:p>
          <a:pPr rtl="1"/>
          <a:r>
            <a:rPr lang="en-US" dirty="0" smtClean="0"/>
            <a:t>The end</a:t>
          </a:r>
          <a:endParaRPr lang="ar-EG" dirty="0"/>
        </a:p>
      </dgm:t>
    </dgm:pt>
    <dgm:pt modelId="{D1A848C4-0615-47EA-85EC-F818EEF7408B}" type="parTrans" cxnId="{0DDAC696-3543-4E68-BEE4-0D97FF1B7DF2}">
      <dgm:prSet/>
      <dgm:spPr/>
      <dgm:t>
        <a:bodyPr/>
        <a:lstStyle/>
        <a:p>
          <a:pPr rtl="1"/>
          <a:endParaRPr lang="ar-EG"/>
        </a:p>
      </dgm:t>
    </dgm:pt>
    <dgm:pt modelId="{F263857E-C2CD-4234-ABDE-090D270DB144}" type="sibTrans" cxnId="{0DDAC696-3543-4E68-BEE4-0D97FF1B7DF2}">
      <dgm:prSet/>
      <dgm:spPr/>
      <dgm:t>
        <a:bodyPr/>
        <a:lstStyle/>
        <a:p>
          <a:pPr rtl="1"/>
          <a:endParaRPr lang="ar-EG"/>
        </a:p>
      </dgm:t>
    </dgm:pt>
    <dgm:pt modelId="{5E03EC91-6031-4635-B624-51F0F3F2FD06}">
      <dgm:prSet phldrT="[Text]" custT="1"/>
      <dgm:spPr/>
      <dgm:t>
        <a:bodyPr/>
        <a:lstStyle/>
        <a:p>
          <a:pPr rtl="1"/>
          <a:r>
            <a:rPr lang="en-US" sz="2000" dirty="0" smtClean="0"/>
            <a:t>Salary reduction</a:t>
          </a:r>
          <a:endParaRPr lang="ar-EG" sz="2000" dirty="0"/>
        </a:p>
      </dgm:t>
    </dgm:pt>
    <dgm:pt modelId="{A1F284F0-DFE6-49BC-AE5E-01DC787E3846}" type="parTrans" cxnId="{5B098915-F230-41CF-AC7A-34125C835CD7}">
      <dgm:prSet/>
      <dgm:spPr/>
      <dgm:t>
        <a:bodyPr/>
        <a:lstStyle/>
        <a:p>
          <a:pPr rtl="1"/>
          <a:endParaRPr lang="ar-EG"/>
        </a:p>
      </dgm:t>
    </dgm:pt>
    <dgm:pt modelId="{B2CBCBEC-68A9-4493-A44B-A34402E28870}" type="sibTrans" cxnId="{5B098915-F230-41CF-AC7A-34125C835CD7}">
      <dgm:prSet/>
      <dgm:spPr/>
      <dgm:t>
        <a:bodyPr/>
        <a:lstStyle/>
        <a:p>
          <a:pPr rtl="1"/>
          <a:endParaRPr lang="ar-EG"/>
        </a:p>
      </dgm:t>
    </dgm:pt>
    <dgm:pt modelId="{FA2BC399-7253-4670-BCBA-7897B904D4D0}">
      <dgm:prSet phldrT="[Text]"/>
      <dgm:spPr/>
      <dgm:t>
        <a:bodyPr/>
        <a:lstStyle/>
        <a:p>
          <a:pPr rtl="1"/>
          <a:r>
            <a:rPr lang="en-US" dirty="0" smtClean="0"/>
            <a:t>Of your</a:t>
          </a:r>
          <a:endParaRPr lang="ar-EG" dirty="0"/>
        </a:p>
      </dgm:t>
    </dgm:pt>
    <dgm:pt modelId="{66D1CB80-3FB5-44F1-B4DB-CDD66A76CB31}" type="parTrans" cxnId="{55DF9C18-C5E2-4FE5-89BC-E6CFBA7EBA54}">
      <dgm:prSet/>
      <dgm:spPr/>
      <dgm:t>
        <a:bodyPr/>
        <a:lstStyle/>
        <a:p>
          <a:pPr rtl="1"/>
          <a:endParaRPr lang="ar-EG"/>
        </a:p>
      </dgm:t>
    </dgm:pt>
    <dgm:pt modelId="{E5CDE1EC-5523-4568-B223-A17FC5A85517}" type="sibTrans" cxnId="{55DF9C18-C5E2-4FE5-89BC-E6CFBA7EBA54}">
      <dgm:prSet/>
      <dgm:spPr/>
      <dgm:t>
        <a:bodyPr/>
        <a:lstStyle/>
        <a:p>
          <a:pPr rtl="1"/>
          <a:endParaRPr lang="ar-EG"/>
        </a:p>
      </dgm:t>
    </dgm:pt>
    <dgm:pt modelId="{30394768-007D-48A3-9E11-B1883A58B9B9}">
      <dgm:prSet phldrT="[Text]" custT="1"/>
      <dgm:spPr/>
      <dgm:t>
        <a:bodyPr/>
        <a:lstStyle/>
        <a:p>
          <a:pPr rtl="1"/>
          <a:r>
            <a:rPr lang="en-US" sz="2000" dirty="0" smtClean="0"/>
            <a:t>Restitution of funds</a:t>
          </a:r>
          <a:endParaRPr lang="ar-EG" sz="2000" dirty="0"/>
        </a:p>
      </dgm:t>
    </dgm:pt>
    <dgm:pt modelId="{7EB023DE-EF5B-4E14-983E-6D31F21520D4}" type="parTrans" cxnId="{9399CB56-B3B8-4E30-882C-76C0BBCFAF56}">
      <dgm:prSet/>
      <dgm:spPr/>
      <dgm:t>
        <a:bodyPr/>
        <a:lstStyle/>
        <a:p>
          <a:pPr rtl="1"/>
          <a:endParaRPr lang="ar-EG"/>
        </a:p>
      </dgm:t>
    </dgm:pt>
    <dgm:pt modelId="{C40CFFEB-757F-4A89-8139-CB7A2B791370}" type="sibTrans" cxnId="{9399CB56-B3B8-4E30-882C-76C0BBCFAF56}">
      <dgm:prSet/>
      <dgm:spPr/>
      <dgm:t>
        <a:bodyPr/>
        <a:lstStyle/>
        <a:p>
          <a:pPr rtl="1"/>
          <a:endParaRPr lang="ar-EG"/>
        </a:p>
      </dgm:t>
    </dgm:pt>
    <dgm:pt modelId="{CD69E703-4CEB-4444-ACDD-FC638D6EC793}">
      <dgm:prSet phldrT="[Text]"/>
      <dgm:spPr/>
      <dgm:t>
        <a:bodyPr/>
        <a:lstStyle/>
        <a:p>
          <a:pPr rtl="1"/>
          <a:r>
            <a:rPr lang="en-US" dirty="0" smtClean="0"/>
            <a:t>Research career!!</a:t>
          </a:r>
          <a:endParaRPr lang="ar-EG" dirty="0"/>
        </a:p>
      </dgm:t>
    </dgm:pt>
    <dgm:pt modelId="{AAE3D01A-061A-45CC-AF3C-4015AE11CDAD}" type="parTrans" cxnId="{A093DF2A-20EE-4069-89BC-491FCB1B9C53}">
      <dgm:prSet/>
      <dgm:spPr/>
      <dgm:t>
        <a:bodyPr/>
        <a:lstStyle/>
        <a:p>
          <a:pPr rtl="1"/>
          <a:endParaRPr lang="ar-EG"/>
        </a:p>
      </dgm:t>
    </dgm:pt>
    <dgm:pt modelId="{29A6A924-C578-48A8-8105-E659D339AABB}" type="sibTrans" cxnId="{A093DF2A-20EE-4069-89BC-491FCB1B9C53}">
      <dgm:prSet/>
      <dgm:spPr/>
      <dgm:t>
        <a:bodyPr/>
        <a:lstStyle/>
        <a:p>
          <a:pPr rtl="1"/>
          <a:endParaRPr lang="ar-EG"/>
        </a:p>
      </dgm:t>
    </dgm:pt>
    <dgm:pt modelId="{4AFA56FC-DDDF-42C4-B8D6-D761D46FFEAF}" type="pres">
      <dgm:prSet presAssocID="{BF769D09-0D89-49DC-BCB9-66D6B872CA5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0EDA604-43BE-4327-BDC0-2C91814CFF56}" type="pres">
      <dgm:prSet presAssocID="{F073D9D8-C467-48D2-B93B-582DF9D1F202}" presName="circle1" presStyleLbl="node1" presStyleIdx="0" presStyleCnt="3"/>
      <dgm:spPr/>
    </dgm:pt>
    <dgm:pt modelId="{840F17CD-0660-45A3-BB5B-DE8F52E3F447}" type="pres">
      <dgm:prSet presAssocID="{F073D9D8-C467-48D2-B93B-582DF9D1F202}" presName="space" presStyleCnt="0"/>
      <dgm:spPr/>
    </dgm:pt>
    <dgm:pt modelId="{A15D213D-731A-4AE1-BD17-D07E4151EE5B}" type="pres">
      <dgm:prSet presAssocID="{F073D9D8-C467-48D2-B93B-582DF9D1F202}" presName="rect1" presStyleLbl="alignAcc1" presStyleIdx="0" presStyleCnt="3" custScaleX="100000" custScaleY="100000" custLinFactNeighborX="550"/>
      <dgm:spPr/>
      <dgm:t>
        <a:bodyPr/>
        <a:lstStyle/>
        <a:p>
          <a:pPr rtl="1"/>
          <a:endParaRPr lang="ar-EG"/>
        </a:p>
      </dgm:t>
    </dgm:pt>
    <dgm:pt modelId="{2777E9EA-1252-49D3-B89A-A6862340E740}" type="pres">
      <dgm:prSet presAssocID="{5E03EC91-6031-4635-B624-51F0F3F2FD06}" presName="vertSpace2" presStyleLbl="node1" presStyleIdx="0" presStyleCnt="3"/>
      <dgm:spPr/>
    </dgm:pt>
    <dgm:pt modelId="{20510A09-BAB3-4503-916F-038ADA0F63D2}" type="pres">
      <dgm:prSet presAssocID="{5E03EC91-6031-4635-B624-51F0F3F2FD06}" presName="circle2" presStyleLbl="node1" presStyleIdx="1" presStyleCnt="3"/>
      <dgm:spPr/>
    </dgm:pt>
    <dgm:pt modelId="{7B55F6AA-3D06-4086-9E6D-F061571896C2}" type="pres">
      <dgm:prSet presAssocID="{5E03EC91-6031-4635-B624-51F0F3F2FD06}" presName="rect2" presStyleLbl="alignAcc1" presStyleIdx="1" presStyleCnt="3"/>
      <dgm:spPr/>
      <dgm:t>
        <a:bodyPr/>
        <a:lstStyle/>
        <a:p>
          <a:pPr rtl="1"/>
          <a:endParaRPr lang="ar-EG"/>
        </a:p>
      </dgm:t>
    </dgm:pt>
    <dgm:pt modelId="{B59D481D-6332-425A-AE7C-3722F81F1384}" type="pres">
      <dgm:prSet presAssocID="{30394768-007D-48A3-9E11-B1883A58B9B9}" presName="vertSpace3" presStyleLbl="node1" presStyleIdx="1" presStyleCnt="3"/>
      <dgm:spPr/>
    </dgm:pt>
    <dgm:pt modelId="{5856D21C-D6B1-4FC4-9CFF-131222A20F32}" type="pres">
      <dgm:prSet presAssocID="{30394768-007D-48A3-9E11-B1883A58B9B9}" presName="circle3" presStyleLbl="node1" presStyleIdx="2" presStyleCnt="3"/>
      <dgm:spPr/>
    </dgm:pt>
    <dgm:pt modelId="{330D9D8A-4775-405F-B880-6DA4B2D4BE38}" type="pres">
      <dgm:prSet presAssocID="{30394768-007D-48A3-9E11-B1883A58B9B9}" presName="rect3" presStyleLbl="alignAcc1" presStyleIdx="2" presStyleCnt="3"/>
      <dgm:spPr/>
      <dgm:t>
        <a:bodyPr/>
        <a:lstStyle/>
        <a:p>
          <a:pPr rtl="1"/>
          <a:endParaRPr lang="ar-EG"/>
        </a:p>
      </dgm:t>
    </dgm:pt>
    <dgm:pt modelId="{AF07B1C1-E690-4234-856B-DC0C41661060}" type="pres">
      <dgm:prSet presAssocID="{F073D9D8-C467-48D2-B93B-582DF9D1F20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462F56C-176E-4336-A14F-825CE814FFF5}" type="pres">
      <dgm:prSet presAssocID="{F073D9D8-C467-48D2-B93B-582DF9D1F202}" presName="rect1ChTx" presStyleLbl="alignAcc1" presStyleIdx="2" presStyleCnt="3" custFlipHor="0" custScaleX="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FFE39DF-A7FE-498F-B9CE-77D0EE3BB3FB}" type="pres">
      <dgm:prSet presAssocID="{5E03EC91-6031-4635-B624-51F0F3F2FD0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CE72D4A-4A73-4044-B676-4B0BB25A1EDD}" type="pres">
      <dgm:prSet presAssocID="{5E03EC91-6031-4635-B624-51F0F3F2FD0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D2E2B3B-119B-4E76-84FF-5C8A76D818E3}" type="pres">
      <dgm:prSet presAssocID="{30394768-007D-48A3-9E11-B1883A58B9B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7265E6C-89D0-4F1F-8718-AD511C794540}" type="pres">
      <dgm:prSet presAssocID="{30394768-007D-48A3-9E11-B1883A58B9B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9399CB56-B3B8-4E30-882C-76C0BBCFAF56}" srcId="{BF769D09-0D89-49DC-BCB9-66D6B872CA5E}" destId="{30394768-007D-48A3-9E11-B1883A58B9B9}" srcOrd="2" destOrd="0" parTransId="{7EB023DE-EF5B-4E14-983E-6D31F21520D4}" sibTransId="{C40CFFEB-757F-4A89-8139-CB7A2B791370}"/>
    <dgm:cxn modelId="{4F5B1FCE-C690-4C47-AC3B-2F8E903642F0}" type="presOf" srcId="{5E03EC91-6031-4635-B624-51F0F3F2FD06}" destId="{7FFE39DF-A7FE-498F-B9CE-77D0EE3BB3FB}" srcOrd="1" destOrd="0" presId="urn:microsoft.com/office/officeart/2005/8/layout/target3"/>
    <dgm:cxn modelId="{5B098915-F230-41CF-AC7A-34125C835CD7}" srcId="{BF769D09-0D89-49DC-BCB9-66D6B872CA5E}" destId="{5E03EC91-6031-4635-B624-51F0F3F2FD06}" srcOrd="1" destOrd="0" parTransId="{A1F284F0-DFE6-49BC-AE5E-01DC787E3846}" sibTransId="{B2CBCBEC-68A9-4493-A44B-A34402E28870}"/>
    <dgm:cxn modelId="{BF3BA471-F42D-4A72-B938-F9E2F2884F37}" type="presOf" srcId="{BF769D09-0D89-49DC-BCB9-66D6B872CA5E}" destId="{4AFA56FC-DDDF-42C4-B8D6-D761D46FFEAF}" srcOrd="0" destOrd="0" presId="urn:microsoft.com/office/officeart/2005/8/layout/target3"/>
    <dgm:cxn modelId="{CD5FE243-91FA-4D9F-9FA1-C17655B2896C}" type="presOf" srcId="{30394768-007D-48A3-9E11-B1883A58B9B9}" destId="{ED2E2B3B-119B-4E76-84FF-5C8A76D818E3}" srcOrd="1" destOrd="0" presId="urn:microsoft.com/office/officeart/2005/8/layout/target3"/>
    <dgm:cxn modelId="{879788F3-2A07-444C-8AE0-FB9028DCAC14}" type="presOf" srcId="{F073D9D8-C467-48D2-B93B-582DF9D1F202}" destId="{AF07B1C1-E690-4234-856B-DC0C41661060}" srcOrd="1" destOrd="0" presId="urn:microsoft.com/office/officeart/2005/8/layout/target3"/>
    <dgm:cxn modelId="{0FED12F9-8DFA-433E-BACC-FACB23B95FBE}" type="presOf" srcId="{FA2BC399-7253-4670-BCBA-7897B904D4D0}" destId="{5CE72D4A-4A73-4044-B676-4B0BB25A1EDD}" srcOrd="0" destOrd="0" presId="urn:microsoft.com/office/officeart/2005/8/layout/target3"/>
    <dgm:cxn modelId="{0338562D-DD38-4970-900E-26C5EC1F9A9A}" type="presOf" srcId="{CD69E703-4CEB-4444-ACDD-FC638D6EC793}" destId="{37265E6C-89D0-4F1F-8718-AD511C794540}" srcOrd="0" destOrd="0" presId="urn:microsoft.com/office/officeart/2005/8/layout/target3"/>
    <dgm:cxn modelId="{0DDAC696-3543-4E68-BEE4-0D97FF1B7DF2}" srcId="{F073D9D8-C467-48D2-B93B-582DF9D1F202}" destId="{8A9DAC57-36CA-42CF-9AF1-7635C4974F17}" srcOrd="0" destOrd="0" parTransId="{D1A848C4-0615-47EA-85EC-F818EEF7408B}" sibTransId="{F263857E-C2CD-4234-ABDE-090D270DB144}"/>
    <dgm:cxn modelId="{0F1C6E60-9936-40F9-9594-EA0A9CFE0904}" type="presOf" srcId="{8A9DAC57-36CA-42CF-9AF1-7635C4974F17}" destId="{4462F56C-176E-4336-A14F-825CE814FFF5}" srcOrd="0" destOrd="0" presId="urn:microsoft.com/office/officeart/2005/8/layout/target3"/>
    <dgm:cxn modelId="{55DF9C18-C5E2-4FE5-89BC-E6CFBA7EBA54}" srcId="{5E03EC91-6031-4635-B624-51F0F3F2FD06}" destId="{FA2BC399-7253-4670-BCBA-7897B904D4D0}" srcOrd="0" destOrd="0" parTransId="{66D1CB80-3FB5-44F1-B4DB-CDD66A76CB31}" sibTransId="{E5CDE1EC-5523-4568-B223-A17FC5A85517}"/>
    <dgm:cxn modelId="{5E119850-B1D2-44E5-840B-6AE5B2351D70}" srcId="{BF769D09-0D89-49DC-BCB9-66D6B872CA5E}" destId="{F073D9D8-C467-48D2-B93B-582DF9D1F202}" srcOrd="0" destOrd="0" parTransId="{BE5F4D3E-D66F-425E-9295-CD30758B1182}" sibTransId="{1AFDFC0D-3B6C-4370-97CF-0677E1454B2D}"/>
    <dgm:cxn modelId="{2272C8AA-B18F-45EA-B7B6-7FF96B1F681A}" type="presOf" srcId="{30394768-007D-48A3-9E11-B1883A58B9B9}" destId="{330D9D8A-4775-405F-B880-6DA4B2D4BE38}" srcOrd="0" destOrd="0" presId="urn:microsoft.com/office/officeart/2005/8/layout/target3"/>
    <dgm:cxn modelId="{A093DF2A-20EE-4069-89BC-491FCB1B9C53}" srcId="{30394768-007D-48A3-9E11-B1883A58B9B9}" destId="{CD69E703-4CEB-4444-ACDD-FC638D6EC793}" srcOrd="0" destOrd="0" parTransId="{AAE3D01A-061A-45CC-AF3C-4015AE11CDAD}" sibTransId="{29A6A924-C578-48A8-8105-E659D339AABB}"/>
    <dgm:cxn modelId="{3537663E-8EE5-4D00-A31A-7D3B1BFB65F1}" type="presOf" srcId="{5E03EC91-6031-4635-B624-51F0F3F2FD06}" destId="{7B55F6AA-3D06-4086-9E6D-F061571896C2}" srcOrd="0" destOrd="0" presId="urn:microsoft.com/office/officeart/2005/8/layout/target3"/>
    <dgm:cxn modelId="{8026202F-7541-4BC6-BE48-21D39A110955}" type="presOf" srcId="{F073D9D8-C467-48D2-B93B-582DF9D1F202}" destId="{A15D213D-731A-4AE1-BD17-D07E4151EE5B}" srcOrd="0" destOrd="0" presId="urn:microsoft.com/office/officeart/2005/8/layout/target3"/>
    <dgm:cxn modelId="{1610BF97-E3FD-47DB-80C9-817099ADA688}" type="presParOf" srcId="{4AFA56FC-DDDF-42C4-B8D6-D761D46FFEAF}" destId="{00EDA604-43BE-4327-BDC0-2C91814CFF56}" srcOrd="0" destOrd="0" presId="urn:microsoft.com/office/officeart/2005/8/layout/target3"/>
    <dgm:cxn modelId="{10881945-8AE9-4DC4-85BD-482F8EA871CA}" type="presParOf" srcId="{4AFA56FC-DDDF-42C4-B8D6-D761D46FFEAF}" destId="{840F17CD-0660-45A3-BB5B-DE8F52E3F447}" srcOrd="1" destOrd="0" presId="urn:microsoft.com/office/officeart/2005/8/layout/target3"/>
    <dgm:cxn modelId="{9A42B40C-C34F-4A3A-BBD5-51EDABA56987}" type="presParOf" srcId="{4AFA56FC-DDDF-42C4-B8D6-D761D46FFEAF}" destId="{A15D213D-731A-4AE1-BD17-D07E4151EE5B}" srcOrd="2" destOrd="0" presId="urn:microsoft.com/office/officeart/2005/8/layout/target3"/>
    <dgm:cxn modelId="{5B551EF9-72F2-4134-99F9-9E58C222F80C}" type="presParOf" srcId="{4AFA56FC-DDDF-42C4-B8D6-D761D46FFEAF}" destId="{2777E9EA-1252-49D3-B89A-A6862340E740}" srcOrd="3" destOrd="0" presId="urn:microsoft.com/office/officeart/2005/8/layout/target3"/>
    <dgm:cxn modelId="{24C75913-81F5-44E4-9ECC-320EC873BF56}" type="presParOf" srcId="{4AFA56FC-DDDF-42C4-B8D6-D761D46FFEAF}" destId="{20510A09-BAB3-4503-916F-038ADA0F63D2}" srcOrd="4" destOrd="0" presId="urn:microsoft.com/office/officeart/2005/8/layout/target3"/>
    <dgm:cxn modelId="{B58A8C9D-F380-4BEA-90FC-8B143D847138}" type="presParOf" srcId="{4AFA56FC-DDDF-42C4-B8D6-D761D46FFEAF}" destId="{7B55F6AA-3D06-4086-9E6D-F061571896C2}" srcOrd="5" destOrd="0" presId="urn:microsoft.com/office/officeart/2005/8/layout/target3"/>
    <dgm:cxn modelId="{85354C91-CF3E-463D-BA57-645DC4EED0B5}" type="presParOf" srcId="{4AFA56FC-DDDF-42C4-B8D6-D761D46FFEAF}" destId="{B59D481D-6332-425A-AE7C-3722F81F1384}" srcOrd="6" destOrd="0" presId="urn:microsoft.com/office/officeart/2005/8/layout/target3"/>
    <dgm:cxn modelId="{88E924AA-A084-41DA-8D66-48845A081538}" type="presParOf" srcId="{4AFA56FC-DDDF-42C4-B8D6-D761D46FFEAF}" destId="{5856D21C-D6B1-4FC4-9CFF-131222A20F32}" srcOrd="7" destOrd="0" presId="urn:microsoft.com/office/officeart/2005/8/layout/target3"/>
    <dgm:cxn modelId="{E37E3741-74F9-4558-BCEC-AD14DE9FE9AF}" type="presParOf" srcId="{4AFA56FC-DDDF-42C4-B8D6-D761D46FFEAF}" destId="{330D9D8A-4775-405F-B880-6DA4B2D4BE38}" srcOrd="8" destOrd="0" presId="urn:microsoft.com/office/officeart/2005/8/layout/target3"/>
    <dgm:cxn modelId="{2D3471E1-0F22-469D-800B-A8980060123A}" type="presParOf" srcId="{4AFA56FC-DDDF-42C4-B8D6-D761D46FFEAF}" destId="{AF07B1C1-E690-4234-856B-DC0C41661060}" srcOrd="9" destOrd="0" presId="urn:microsoft.com/office/officeart/2005/8/layout/target3"/>
    <dgm:cxn modelId="{715AF93D-B566-4D1A-AA7D-275EFD155D4A}" type="presParOf" srcId="{4AFA56FC-DDDF-42C4-B8D6-D761D46FFEAF}" destId="{4462F56C-176E-4336-A14F-825CE814FFF5}" srcOrd="10" destOrd="0" presId="urn:microsoft.com/office/officeart/2005/8/layout/target3"/>
    <dgm:cxn modelId="{0C7E348E-08B2-4CBF-B973-4038B294A427}" type="presParOf" srcId="{4AFA56FC-DDDF-42C4-B8D6-D761D46FFEAF}" destId="{7FFE39DF-A7FE-498F-B9CE-77D0EE3BB3FB}" srcOrd="11" destOrd="0" presId="urn:microsoft.com/office/officeart/2005/8/layout/target3"/>
    <dgm:cxn modelId="{21C45330-351A-43B6-BFF8-D69A80B35945}" type="presParOf" srcId="{4AFA56FC-DDDF-42C4-B8D6-D761D46FFEAF}" destId="{5CE72D4A-4A73-4044-B676-4B0BB25A1EDD}" srcOrd="12" destOrd="0" presId="urn:microsoft.com/office/officeart/2005/8/layout/target3"/>
    <dgm:cxn modelId="{0233FC87-109C-4234-B6FA-526749F2E594}" type="presParOf" srcId="{4AFA56FC-DDDF-42C4-B8D6-D761D46FFEAF}" destId="{ED2E2B3B-119B-4E76-84FF-5C8A76D818E3}" srcOrd="13" destOrd="0" presId="urn:microsoft.com/office/officeart/2005/8/layout/target3"/>
    <dgm:cxn modelId="{7497DEBE-30C6-4628-B565-920F7029C036}" type="presParOf" srcId="{4AFA56FC-DDDF-42C4-B8D6-D761D46FFEAF}" destId="{37265E6C-89D0-4F1F-8718-AD511C79454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6362A-0988-450E-A9A1-19F20948AF35}">
      <dsp:nvSpPr>
        <dsp:cNvPr id="0" name=""/>
        <dsp:cNvSpPr/>
      </dsp:nvSpPr>
      <dsp:spPr>
        <a:xfrm rot="5400000">
          <a:off x="607059" y="740957"/>
          <a:ext cx="637798" cy="726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8BE5C-D09C-43B6-BDE9-40A85CDF1D31}">
      <dsp:nvSpPr>
        <dsp:cNvPr id="0" name=""/>
        <dsp:cNvSpPr/>
      </dsp:nvSpPr>
      <dsp:spPr>
        <a:xfrm>
          <a:off x="438081" y="33945"/>
          <a:ext cx="1073676" cy="751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Introduction (ethics)</a:t>
          </a:r>
          <a:endParaRPr lang="ar-EG" sz="1300" kern="1200"/>
        </a:p>
      </dsp:txBody>
      <dsp:txXfrm>
        <a:off x="474775" y="70639"/>
        <a:ext cx="1000288" cy="678150"/>
      </dsp:txXfrm>
    </dsp:sp>
    <dsp:sp modelId="{86CDE655-A1B2-4893-B59A-78313678096E}">
      <dsp:nvSpPr>
        <dsp:cNvPr id="0" name=""/>
        <dsp:cNvSpPr/>
      </dsp:nvSpPr>
      <dsp:spPr>
        <a:xfrm>
          <a:off x="1511758" y="105621"/>
          <a:ext cx="780890" cy="60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95D4B-CC32-4B18-9697-E4E30215C03C}">
      <dsp:nvSpPr>
        <dsp:cNvPr id="0" name=""/>
        <dsp:cNvSpPr/>
      </dsp:nvSpPr>
      <dsp:spPr>
        <a:xfrm rot="5400000">
          <a:off x="1497251" y="1585183"/>
          <a:ext cx="637798" cy="726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862FE-C3AB-4502-9BEA-C39587B869DD}">
      <dsp:nvSpPr>
        <dsp:cNvPr id="0" name=""/>
        <dsp:cNvSpPr/>
      </dsp:nvSpPr>
      <dsp:spPr>
        <a:xfrm>
          <a:off x="1328273" y="878171"/>
          <a:ext cx="1073676" cy="751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Ethics in research</a:t>
          </a:r>
          <a:endParaRPr lang="ar-EG" sz="1300" kern="1200"/>
        </a:p>
      </dsp:txBody>
      <dsp:txXfrm>
        <a:off x="1364967" y="914865"/>
        <a:ext cx="1000288" cy="678150"/>
      </dsp:txXfrm>
    </dsp:sp>
    <dsp:sp modelId="{F66DAACA-A04A-4FF1-85ED-7890384623DB}">
      <dsp:nvSpPr>
        <dsp:cNvPr id="0" name=""/>
        <dsp:cNvSpPr/>
      </dsp:nvSpPr>
      <dsp:spPr>
        <a:xfrm>
          <a:off x="2401950" y="949847"/>
          <a:ext cx="780890" cy="60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DFDE5-1E8E-44A3-8BD4-DD3C1CA3D321}">
      <dsp:nvSpPr>
        <dsp:cNvPr id="0" name=""/>
        <dsp:cNvSpPr/>
      </dsp:nvSpPr>
      <dsp:spPr>
        <a:xfrm rot="5400000">
          <a:off x="2387443" y="2429409"/>
          <a:ext cx="637798" cy="726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CD12B-39A4-457A-980A-85020311B978}">
      <dsp:nvSpPr>
        <dsp:cNvPr id="0" name=""/>
        <dsp:cNvSpPr/>
      </dsp:nvSpPr>
      <dsp:spPr>
        <a:xfrm>
          <a:off x="2218465" y="1722397"/>
          <a:ext cx="1073676" cy="751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Ethics with animals</a:t>
          </a:r>
          <a:endParaRPr lang="ar-EG" sz="1300" kern="1200"/>
        </a:p>
      </dsp:txBody>
      <dsp:txXfrm>
        <a:off x="2255159" y="1759091"/>
        <a:ext cx="1000288" cy="678150"/>
      </dsp:txXfrm>
    </dsp:sp>
    <dsp:sp modelId="{B9E066EB-4EB9-4484-BDA8-621A2C1863DF}">
      <dsp:nvSpPr>
        <dsp:cNvPr id="0" name=""/>
        <dsp:cNvSpPr/>
      </dsp:nvSpPr>
      <dsp:spPr>
        <a:xfrm>
          <a:off x="3292142" y="1794073"/>
          <a:ext cx="780890" cy="60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7ECF5-2302-49BC-97D1-5E84241F0286}">
      <dsp:nvSpPr>
        <dsp:cNvPr id="0" name=""/>
        <dsp:cNvSpPr/>
      </dsp:nvSpPr>
      <dsp:spPr>
        <a:xfrm rot="5400000">
          <a:off x="3277635" y="3273635"/>
          <a:ext cx="637798" cy="726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773DE-8CA5-4EDA-AE6C-E2A989769AED}">
      <dsp:nvSpPr>
        <dsp:cNvPr id="0" name=""/>
        <dsp:cNvSpPr/>
      </dsp:nvSpPr>
      <dsp:spPr>
        <a:xfrm>
          <a:off x="3108657" y="2566623"/>
          <a:ext cx="1073676" cy="751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Ethics in genetics and labs</a:t>
          </a:r>
          <a:endParaRPr lang="ar-EG" sz="1300" kern="1200"/>
        </a:p>
      </dsp:txBody>
      <dsp:txXfrm>
        <a:off x="3145351" y="2603317"/>
        <a:ext cx="1000288" cy="678150"/>
      </dsp:txXfrm>
    </dsp:sp>
    <dsp:sp modelId="{47A91453-0519-477D-A123-F1FD20E5C0AF}">
      <dsp:nvSpPr>
        <dsp:cNvPr id="0" name=""/>
        <dsp:cNvSpPr/>
      </dsp:nvSpPr>
      <dsp:spPr>
        <a:xfrm>
          <a:off x="4182334" y="2638300"/>
          <a:ext cx="780890" cy="60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F3B9E-249F-4DE1-9476-64F820348FCC}">
      <dsp:nvSpPr>
        <dsp:cNvPr id="0" name=""/>
        <dsp:cNvSpPr/>
      </dsp:nvSpPr>
      <dsp:spPr>
        <a:xfrm rot="5400000">
          <a:off x="4167827" y="4117861"/>
          <a:ext cx="637798" cy="726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DE2F5-B5EF-4C01-8A93-E2BE0624FE0A}">
      <dsp:nvSpPr>
        <dsp:cNvPr id="0" name=""/>
        <dsp:cNvSpPr/>
      </dsp:nvSpPr>
      <dsp:spPr>
        <a:xfrm>
          <a:off x="3998849" y="3410849"/>
          <a:ext cx="1073676" cy="751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Citation of thesis</a:t>
          </a:r>
          <a:endParaRPr lang="ar-EG" sz="1300" kern="1200"/>
        </a:p>
      </dsp:txBody>
      <dsp:txXfrm>
        <a:off x="4035543" y="3447543"/>
        <a:ext cx="1000288" cy="678150"/>
      </dsp:txXfrm>
    </dsp:sp>
    <dsp:sp modelId="{3C6C61DE-20EA-4794-9209-96BA5B0589D1}">
      <dsp:nvSpPr>
        <dsp:cNvPr id="0" name=""/>
        <dsp:cNvSpPr/>
      </dsp:nvSpPr>
      <dsp:spPr>
        <a:xfrm>
          <a:off x="5072526" y="3482526"/>
          <a:ext cx="780890" cy="60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A9362-B92B-46E0-B47C-63AF30D93ECC}">
      <dsp:nvSpPr>
        <dsp:cNvPr id="0" name=""/>
        <dsp:cNvSpPr/>
      </dsp:nvSpPr>
      <dsp:spPr>
        <a:xfrm>
          <a:off x="4889041" y="4255075"/>
          <a:ext cx="1073676" cy="751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Useful web sites</a:t>
          </a:r>
          <a:endParaRPr lang="ar-EG" sz="1300" kern="1200"/>
        </a:p>
      </dsp:txBody>
      <dsp:txXfrm>
        <a:off x="4925735" y="4291769"/>
        <a:ext cx="1000288" cy="6781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E31D4-E28D-480F-A875-D781CCD15DA5}">
      <dsp:nvSpPr>
        <dsp:cNvPr id="0" name=""/>
        <dsp:cNvSpPr/>
      </dsp:nvSpPr>
      <dsp:spPr>
        <a:xfrm>
          <a:off x="3795" y="0"/>
          <a:ext cx="7764809" cy="1470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Citation of your research</a:t>
          </a:r>
          <a:endParaRPr lang="ar-EG" sz="5600" kern="1200" dirty="0"/>
        </a:p>
      </dsp:txBody>
      <dsp:txXfrm>
        <a:off x="46851" y="43056"/>
        <a:ext cx="7678697" cy="13839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91DBE-D6EF-47DA-A62F-79F516C87F7E}">
      <dsp:nvSpPr>
        <dsp:cNvPr id="0" name=""/>
        <dsp:cNvSpPr/>
      </dsp:nvSpPr>
      <dsp:spPr>
        <a:xfrm>
          <a:off x="4194720" y="2118728"/>
          <a:ext cx="2967795" cy="51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35"/>
              </a:lnTo>
              <a:lnTo>
                <a:pt x="2967795" y="257535"/>
              </a:lnTo>
              <a:lnTo>
                <a:pt x="2967795" y="515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DC1A-4DFF-41F6-B9F8-6E268F4885E3}">
      <dsp:nvSpPr>
        <dsp:cNvPr id="0" name=""/>
        <dsp:cNvSpPr/>
      </dsp:nvSpPr>
      <dsp:spPr>
        <a:xfrm>
          <a:off x="4149000" y="2118728"/>
          <a:ext cx="91440" cy="51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675E1-7DEC-4EEB-B414-5C6843E2B132}">
      <dsp:nvSpPr>
        <dsp:cNvPr id="0" name=""/>
        <dsp:cNvSpPr/>
      </dsp:nvSpPr>
      <dsp:spPr>
        <a:xfrm>
          <a:off x="1226924" y="2118728"/>
          <a:ext cx="2967795" cy="515071"/>
        </a:xfrm>
        <a:custGeom>
          <a:avLst/>
          <a:gdLst/>
          <a:ahLst/>
          <a:cxnLst/>
          <a:rect l="0" t="0" r="0" b="0"/>
          <a:pathLst>
            <a:path>
              <a:moveTo>
                <a:pt x="2967795" y="0"/>
              </a:moveTo>
              <a:lnTo>
                <a:pt x="2967795" y="257535"/>
              </a:lnTo>
              <a:lnTo>
                <a:pt x="0" y="257535"/>
              </a:lnTo>
              <a:lnTo>
                <a:pt x="0" y="515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C44AF-C0F7-484C-BD95-8653EB51972F}">
      <dsp:nvSpPr>
        <dsp:cNvPr id="0" name=""/>
        <dsp:cNvSpPr/>
      </dsp:nvSpPr>
      <dsp:spPr>
        <a:xfrm>
          <a:off x="2968358" y="892366"/>
          <a:ext cx="2452723" cy="1226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Russel and </a:t>
          </a:r>
          <a:r>
            <a:rPr lang="en-US" sz="2000" kern="1200" dirty="0" err="1" smtClean="0"/>
            <a:t>burch</a:t>
          </a:r>
          <a:r>
            <a:rPr lang="en-US" sz="2000" kern="1200" dirty="0" smtClean="0"/>
            <a:t> (1959)</a:t>
          </a:r>
          <a:endParaRPr lang="ar-EG" sz="2000" kern="1200" dirty="0"/>
        </a:p>
      </dsp:txBody>
      <dsp:txXfrm>
        <a:off x="2968358" y="892366"/>
        <a:ext cx="2452723" cy="1226361"/>
      </dsp:txXfrm>
    </dsp:sp>
    <dsp:sp modelId="{1818007E-46D3-46BA-ADBA-C7FBA3A5B067}">
      <dsp:nvSpPr>
        <dsp:cNvPr id="0" name=""/>
        <dsp:cNvSpPr/>
      </dsp:nvSpPr>
      <dsp:spPr>
        <a:xfrm>
          <a:off x="563" y="2633799"/>
          <a:ext cx="2452723" cy="1226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Minimize animal pain</a:t>
          </a:r>
          <a:endParaRPr lang="ar-EG" sz="2000" kern="1200" dirty="0"/>
        </a:p>
      </dsp:txBody>
      <dsp:txXfrm>
        <a:off x="563" y="2633799"/>
        <a:ext cx="2452723" cy="1226361"/>
      </dsp:txXfrm>
    </dsp:sp>
    <dsp:sp modelId="{814399B8-1BB9-4C0E-815D-59D5C759D867}">
      <dsp:nvSpPr>
        <dsp:cNvPr id="0" name=""/>
        <dsp:cNvSpPr/>
      </dsp:nvSpPr>
      <dsp:spPr>
        <a:xfrm>
          <a:off x="2968358" y="2633799"/>
          <a:ext cx="2452723" cy="1226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Minimize the number of animal used</a:t>
          </a:r>
          <a:endParaRPr lang="ar-EG" sz="2000" kern="1200" dirty="0"/>
        </a:p>
      </dsp:txBody>
      <dsp:txXfrm>
        <a:off x="2968358" y="2633799"/>
        <a:ext cx="2452723" cy="1226361"/>
      </dsp:txXfrm>
    </dsp:sp>
    <dsp:sp modelId="{C70F0798-9653-4777-ADF8-C24770645D3C}">
      <dsp:nvSpPr>
        <dsp:cNvPr id="0" name=""/>
        <dsp:cNvSpPr/>
      </dsp:nvSpPr>
      <dsp:spPr>
        <a:xfrm>
          <a:off x="5936153" y="2633799"/>
          <a:ext cx="2452723" cy="1226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Replacement: avoiding the use of animals in experiments</a:t>
          </a:r>
          <a:endParaRPr lang="ar-EG" sz="2000" kern="1200" dirty="0"/>
        </a:p>
      </dsp:txBody>
      <dsp:txXfrm>
        <a:off x="5936153" y="2633799"/>
        <a:ext cx="2452723" cy="12263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88164-7F1A-41E6-B855-233EB9870EC6}">
      <dsp:nvSpPr>
        <dsp:cNvPr id="0" name=""/>
        <dsp:cNvSpPr/>
      </dsp:nvSpPr>
      <dsp:spPr>
        <a:xfrm>
          <a:off x="3795" y="0"/>
          <a:ext cx="7764809" cy="1010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Animal procedures committee report on biotechnology (June 2001)</a:t>
          </a:r>
          <a:endParaRPr lang="ar-EG" sz="2600" kern="1200"/>
        </a:p>
      </dsp:txBody>
      <dsp:txXfrm>
        <a:off x="33393" y="29598"/>
        <a:ext cx="7705613" cy="9513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37786-4FA6-4015-906C-F342E8F1CA72}">
      <dsp:nvSpPr>
        <dsp:cNvPr id="0" name=""/>
        <dsp:cNvSpPr/>
      </dsp:nvSpPr>
      <dsp:spPr>
        <a:xfrm>
          <a:off x="974" y="0"/>
          <a:ext cx="2619043" cy="504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Duplication of favorite pets</a:t>
          </a:r>
          <a:endParaRPr lang="ar-EG" sz="2000" kern="1200" dirty="0"/>
        </a:p>
      </dsp:txBody>
      <dsp:txXfrm>
        <a:off x="974" y="2016224"/>
        <a:ext cx="2619043" cy="2016224"/>
      </dsp:txXfrm>
    </dsp:sp>
    <dsp:sp modelId="{379E667A-14D3-42FF-B366-836A0EC56D97}">
      <dsp:nvSpPr>
        <dsp:cNvPr id="0" name=""/>
        <dsp:cNvSpPr/>
      </dsp:nvSpPr>
      <dsp:spPr>
        <a:xfrm>
          <a:off x="47638" y="302433"/>
          <a:ext cx="2525715" cy="16785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265F0-6C63-49F0-BA36-55D002D7EA65}">
      <dsp:nvSpPr>
        <dsp:cNvPr id="0" name=""/>
        <dsp:cNvSpPr/>
      </dsp:nvSpPr>
      <dsp:spPr>
        <a:xfrm>
          <a:off x="2698589" y="0"/>
          <a:ext cx="2619043" cy="504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Genetic modified animals that would suffer severe or lasting illness </a:t>
          </a:r>
          <a:endParaRPr lang="ar-EG" sz="2000" kern="1200" dirty="0"/>
        </a:p>
      </dsp:txBody>
      <dsp:txXfrm>
        <a:off x="2698589" y="2016224"/>
        <a:ext cx="2619043" cy="2016224"/>
      </dsp:txXfrm>
    </dsp:sp>
    <dsp:sp modelId="{76F882F7-6601-4756-808A-8D190F81754E}">
      <dsp:nvSpPr>
        <dsp:cNvPr id="0" name=""/>
        <dsp:cNvSpPr/>
      </dsp:nvSpPr>
      <dsp:spPr>
        <a:xfrm>
          <a:off x="2765722" y="302433"/>
          <a:ext cx="2484777" cy="16785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A10F-1390-4B97-9FA8-75E969420165}">
      <dsp:nvSpPr>
        <dsp:cNvPr id="0" name=""/>
        <dsp:cNvSpPr/>
      </dsp:nvSpPr>
      <dsp:spPr>
        <a:xfrm>
          <a:off x="5420541" y="0"/>
          <a:ext cx="2619043" cy="504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Dollie</a:t>
          </a:r>
          <a:r>
            <a:rPr lang="en-US" sz="2000" kern="1200" dirty="0" smtClean="0"/>
            <a:t> (the sheep)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Was cloned(1996)</a:t>
          </a:r>
          <a:endParaRPr lang="ar-EG" sz="2000" kern="1200" dirty="0"/>
        </a:p>
      </dsp:txBody>
      <dsp:txXfrm>
        <a:off x="5420541" y="2016224"/>
        <a:ext cx="2619043" cy="2016224"/>
      </dsp:txXfrm>
    </dsp:sp>
    <dsp:sp modelId="{371D45B3-21A8-438F-A4B0-8BD6E5D524DA}">
      <dsp:nvSpPr>
        <dsp:cNvPr id="0" name=""/>
        <dsp:cNvSpPr/>
      </dsp:nvSpPr>
      <dsp:spPr>
        <a:xfrm>
          <a:off x="5396204" y="302433"/>
          <a:ext cx="2667717" cy="16785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36DCC-9277-4864-A5C1-B0E497046E8E}">
      <dsp:nvSpPr>
        <dsp:cNvPr id="0" name=""/>
        <dsp:cNvSpPr/>
      </dsp:nvSpPr>
      <dsp:spPr>
        <a:xfrm>
          <a:off x="405859" y="4032448"/>
          <a:ext cx="7253177" cy="75608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3119C-A77B-4453-BA10-BF8E42D49942}">
      <dsp:nvSpPr>
        <dsp:cNvPr id="0" name=""/>
        <dsp:cNvSpPr/>
      </dsp:nvSpPr>
      <dsp:spPr>
        <a:xfrm>
          <a:off x="0" y="114246"/>
          <a:ext cx="75438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smtClean="0"/>
            <a:t>Why ethics  are important in genetics?</a:t>
          </a:r>
          <a:endParaRPr lang="ar-EG" sz="3600" kern="1200" dirty="0"/>
        </a:p>
      </dsp:txBody>
      <dsp:txXfrm>
        <a:off x="42151" y="156397"/>
        <a:ext cx="7459498" cy="7791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5004-BADB-4269-8AB8-504C71EC53DA}">
      <dsp:nvSpPr>
        <dsp:cNvPr id="0" name=""/>
        <dsp:cNvSpPr/>
      </dsp:nvSpPr>
      <dsp:spPr>
        <a:xfrm>
          <a:off x="0" y="243836"/>
          <a:ext cx="7920880" cy="188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*we must be clear with patients</a:t>
          </a:r>
          <a:endParaRPr lang="ar-EG" sz="3400" kern="1200" dirty="0"/>
        </a:p>
      </dsp:txBody>
      <dsp:txXfrm>
        <a:off x="92058" y="335894"/>
        <a:ext cx="7736764" cy="1701704"/>
      </dsp:txXfrm>
    </dsp:sp>
    <dsp:sp modelId="{59B24C66-9CF1-4838-8ACC-353747B3A3E0}">
      <dsp:nvSpPr>
        <dsp:cNvPr id="0" name=""/>
        <dsp:cNvSpPr/>
      </dsp:nvSpPr>
      <dsp:spPr>
        <a:xfrm>
          <a:off x="0" y="2227577"/>
          <a:ext cx="7920880" cy="188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*patients have the right to control the use of all medical information about themselves, including genetic information</a:t>
          </a:r>
          <a:endParaRPr lang="ar-EG" sz="3400" kern="1200" dirty="0"/>
        </a:p>
      </dsp:txBody>
      <dsp:txXfrm>
        <a:off x="92058" y="2319635"/>
        <a:ext cx="7736764" cy="17017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A4E2D-93C2-46D4-9D12-1A1B819E99B4}">
      <dsp:nvSpPr>
        <dsp:cNvPr id="0" name=""/>
        <dsp:cNvSpPr/>
      </dsp:nvSpPr>
      <dsp:spPr>
        <a:xfrm>
          <a:off x="0" y="413"/>
          <a:ext cx="7543800" cy="875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0" dirty="0" smtClean="0"/>
            <a:t>values(genetics)</a:t>
          </a:r>
          <a:endParaRPr lang="ar-EG" sz="4400" kern="1200" dirty="0"/>
        </a:p>
      </dsp:txBody>
      <dsp:txXfrm>
        <a:off x="42719" y="43132"/>
        <a:ext cx="7458362" cy="7896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F19D5-F69A-4CF3-A5CF-E66F3D2CD272}">
      <dsp:nvSpPr>
        <dsp:cNvPr id="0" name=""/>
        <dsp:cNvSpPr/>
      </dsp:nvSpPr>
      <dsp:spPr>
        <a:xfrm>
          <a:off x="0" y="13415"/>
          <a:ext cx="6461760" cy="115202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Genetic privacy</a:t>
          </a:r>
          <a:endParaRPr lang="ar-EG" sz="2900" kern="1200" dirty="0"/>
        </a:p>
      </dsp:txBody>
      <dsp:txXfrm>
        <a:off x="56237" y="69652"/>
        <a:ext cx="6349286" cy="1039555"/>
      </dsp:txXfrm>
    </dsp:sp>
    <dsp:sp modelId="{94A81422-DE1F-4D2D-850D-12413F0B9C95}">
      <dsp:nvSpPr>
        <dsp:cNvPr id="0" name=""/>
        <dsp:cNvSpPr/>
      </dsp:nvSpPr>
      <dsp:spPr>
        <a:xfrm>
          <a:off x="0" y="1248965"/>
          <a:ext cx="6461760" cy="1152029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Obligation to don’t harm</a:t>
          </a:r>
          <a:endParaRPr lang="ar-EG" sz="2900" kern="1200" dirty="0"/>
        </a:p>
      </dsp:txBody>
      <dsp:txXfrm>
        <a:off x="56237" y="1305202"/>
        <a:ext cx="6349286" cy="1039555"/>
      </dsp:txXfrm>
    </dsp:sp>
    <dsp:sp modelId="{749DD75B-8A37-4935-987E-477B71E02117}">
      <dsp:nvSpPr>
        <dsp:cNvPr id="0" name=""/>
        <dsp:cNvSpPr/>
      </dsp:nvSpPr>
      <dsp:spPr>
        <a:xfrm>
          <a:off x="0" y="2484514"/>
          <a:ext cx="6461760" cy="1152029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Respect for cultural and religious differences</a:t>
          </a:r>
          <a:endParaRPr lang="ar-EG" sz="2900" kern="1200" dirty="0"/>
        </a:p>
      </dsp:txBody>
      <dsp:txXfrm>
        <a:off x="56237" y="2540751"/>
        <a:ext cx="6349286" cy="10395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149F4-9098-4B93-B66B-89A9ABA57C04}">
      <dsp:nvSpPr>
        <dsp:cNvPr id="0" name=""/>
        <dsp:cNvSpPr/>
      </dsp:nvSpPr>
      <dsp:spPr>
        <a:xfrm>
          <a:off x="0" y="268882"/>
          <a:ext cx="792088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*genetic screening and testing should be voluntary</a:t>
          </a:r>
          <a:endParaRPr lang="ar-EG" sz="2800" kern="1200" dirty="0"/>
        </a:p>
      </dsp:txBody>
      <dsp:txXfrm>
        <a:off x="76105" y="344987"/>
        <a:ext cx="7768670" cy="1406815"/>
      </dsp:txXfrm>
    </dsp:sp>
    <dsp:sp modelId="{82453B4C-0048-471F-860F-61A29B4D0BFC}">
      <dsp:nvSpPr>
        <dsp:cNvPr id="0" name=""/>
        <dsp:cNvSpPr/>
      </dsp:nvSpPr>
      <dsp:spPr>
        <a:xfrm>
          <a:off x="0" y="2015107"/>
          <a:ext cx="792088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*results should not be disclosed to employers, insurers ,or others without individual’s consent</a:t>
          </a:r>
          <a:endParaRPr lang="ar-EG" sz="2800" kern="1200" dirty="0"/>
        </a:p>
      </dsp:txBody>
      <dsp:txXfrm>
        <a:off x="76105" y="2091212"/>
        <a:ext cx="7768670" cy="1406815"/>
      </dsp:txXfrm>
    </dsp:sp>
    <dsp:sp modelId="{4F40BA3B-DA60-4A11-9A62-52F08C60333A}">
      <dsp:nvSpPr>
        <dsp:cNvPr id="0" name=""/>
        <dsp:cNvSpPr/>
      </dsp:nvSpPr>
      <dsp:spPr>
        <a:xfrm>
          <a:off x="0" y="3752326"/>
          <a:ext cx="792088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*new born screening should be mandatory and free of charge if early diagnosis and treatment will benefit the new born  </a:t>
          </a:r>
          <a:endParaRPr lang="ar-EG" sz="2800" kern="1200" dirty="0"/>
        </a:p>
      </dsp:txBody>
      <dsp:txXfrm>
        <a:off x="76105" y="3828431"/>
        <a:ext cx="7768670" cy="14068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45202-364A-44D5-BB47-9329B268D982}">
      <dsp:nvSpPr>
        <dsp:cNvPr id="0" name=""/>
        <dsp:cNvSpPr/>
      </dsp:nvSpPr>
      <dsp:spPr>
        <a:xfrm>
          <a:off x="0" y="169587"/>
          <a:ext cx="7543800" cy="1217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The American society of human genetics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 </a:t>
          </a:r>
          <a:r>
            <a:rPr lang="en-US" sz="3200" kern="1200" baseline="0" dirty="0" smtClean="0">
              <a:solidFill>
                <a:schemeClr val="accent2">
                  <a:lumMod val="50000"/>
                </a:schemeClr>
              </a:solidFill>
            </a:rPr>
            <a:t>(disclosure and confidentiality)</a:t>
          </a:r>
          <a:endParaRPr lang="ar-EG" sz="3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9439" y="229026"/>
        <a:ext cx="7424922" cy="1098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CA93B-EAE6-4768-ABBE-B558ED76F356}">
      <dsp:nvSpPr>
        <dsp:cNvPr id="0" name=""/>
        <dsp:cNvSpPr/>
      </dsp:nvSpPr>
      <dsp:spPr>
        <a:xfrm>
          <a:off x="0" y="7814"/>
          <a:ext cx="8134672" cy="2144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baseline="0" dirty="0" smtClean="0"/>
            <a:t>Code of ethics </a:t>
          </a:r>
          <a:br>
            <a:rPr lang="en-US" sz="3900" kern="1200" baseline="0" dirty="0" smtClean="0"/>
          </a:br>
          <a:r>
            <a:rPr lang="en-US" sz="3900" kern="1200" baseline="0" dirty="0" smtClean="0"/>
            <a:t>science web site </a:t>
          </a:r>
          <a:br>
            <a:rPr lang="en-US" sz="3900" kern="1200" baseline="0" dirty="0" smtClean="0"/>
          </a:br>
          <a:r>
            <a:rPr lang="en-US" sz="3900" kern="1200" baseline="0" dirty="0" smtClean="0"/>
            <a:t>for staff and students</a:t>
          </a:r>
          <a:endParaRPr lang="ar-EG" sz="3900" kern="1200" dirty="0"/>
        </a:p>
      </dsp:txBody>
      <dsp:txXfrm>
        <a:off x="104691" y="112505"/>
        <a:ext cx="7925290" cy="19352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05308-B095-43B0-8A2C-1EE93B2FFB64}">
      <dsp:nvSpPr>
        <dsp:cNvPr id="0" name=""/>
        <dsp:cNvSpPr/>
      </dsp:nvSpPr>
      <dsp:spPr>
        <a:xfrm>
          <a:off x="0" y="625700"/>
          <a:ext cx="6461760" cy="111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patient refuses  the professional’s urging to warn the relatives.</a:t>
          </a:r>
          <a:endParaRPr lang="ar-EG" sz="2800" kern="1200" dirty="0"/>
        </a:p>
      </dsp:txBody>
      <dsp:txXfrm>
        <a:off x="54373" y="680073"/>
        <a:ext cx="6353014" cy="1005094"/>
      </dsp:txXfrm>
    </dsp:sp>
    <dsp:sp modelId="{EAE98835-C856-4693-BF7A-34B2754DE3C8}">
      <dsp:nvSpPr>
        <dsp:cNvPr id="0" name=""/>
        <dsp:cNvSpPr/>
      </dsp:nvSpPr>
      <dsp:spPr>
        <a:xfrm flipV="1">
          <a:off x="0" y="2172297"/>
          <a:ext cx="6461760" cy="18231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800" kern="1200" dirty="0"/>
        </a:p>
      </dsp:txBody>
      <dsp:txXfrm rot="10800000">
        <a:off x="8900" y="2181197"/>
        <a:ext cx="6443960" cy="164513"/>
      </dsp:txXfrm>
    </dsp:sp>
    <dsp:sp modelId="{F85F98BF-4374-424A-A804-A6908C145041}">
      <dsp:nvSpPr>
        <dsp:cNvPr id="0" name=""/>
        <dsp:cNvSpPr/>
      </dsp:nvSpPr>
      <dsp:spPr>
        <a:xfrm>
          <a:off x="0" y="2083134"/>
          <a:ext cx="6461760" cy="173321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Only the information necessary to prevent or treat inheritable disease is disclosed</a:t>
          </a:r>
          <a:endParaRPr lang="ar-EG" sz="2800" kern="1200" dirty="0"/>
        </a:p>
      </dsp:txBody>
      <dsp:txXfrm>
        <a:off x="84608" y="2167742"/>
        <a:ext cx="6292544" cy="156399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C55AA-CA85-4D2E-A94E-CA6404354BBF}">
      <dsp:nvSpPr>
        <dsp:cNvPr id="0" name=""/>
        <dsp:cNvSpPr/>
      </dsp:nvSpPr>
      <dsp:spPr>
        <a:xfrm>
          <a:off x="1014857" y="59961"/>
          <a:ext cx="2092810" cy="18144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Informed consent (use sample in future</a:t>
          </a:r>
          <a:r>
            <a:rPr lang="en-US" sz="1200" kern="1200" dirty="0" smtClean="0"/>
            <a:t>)</a:t>
          </a:r>
          <a:endParaRPr lang="ar-EG" sz="1200" kern="1200" dirty="0"/>
        </a:p>
      </dsp:txBody>
      <dsp:txXfrm>
        <a:off x="1057371" y="102475"/>
        <a:ext cx="2007782" cy="1771923"/>
      </dsp:txXfrm>
    </dsp:sp>
    <dsp:sp modelId="{B5B5545D-5FA8-4096-8620-07D11F0A7D85}">
      <dsp:nvSpPr>
        <dsp:cNvPr id="0" name=""/>
        <dsp:cNvSpPr/>
      </dsp:nvSpPr>
      <dsp:spPr>
        <a:xfrm>
          <a:off x="1388157" y="1365677"/>
          <a:ext cx="1218578" cy="39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kern="1200" dirty="0"/>
        </a:p>
      </dsp:txBody>
      <dsp:txXfrm>
        <a:off x="1388157" y="1365677"/>
        <a:ext cx="858153" cy="391146"/>
      </dsp:txXfrm>
    </dsp:sp>
    <dsp:sp modelId="{829802A7-E164-4B5F-9CCE-717F62B51205}">
      <dsp:nvSpPr>
        <dsp:cNvPr id="0" name=""/>
        <dsp:cNvSpPr/>
      </dsp:nvSpPr>
      <dsp:spPr>
        <a:xfrm>
          <a:off x="1332270" y="1224135"/>
          <a:ext cx="1954728" cy="8425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4EC70-9D1C-4255-BE51-94794E8224F4}">
      <dsp:nvSpPr>
        <dsp:cNvPr id="0" name=""/>
        <dsp:cNvSpPr/>
      </dsp:nvSpPr>
      <dsp:spPr>
        <a:xfrm>
          <a:off x="3636527" y="0"/>
          <a:ext cx="3392777" cy="17312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If person died don’t use his DNA</a:t>
          </a:r>
          <a:endParaRPr lang="ar-EG" sz="2000" kern="1200" dirty="0"/>
        </a:p>
      </dsp:txBody>
      <dsp:txXfrm>
        <a:off x="3677092" y="40565"/>
        <a:ext cx="3311647" cy="1690658"/>
      </dsp:txXfrm>
    </dsp:sp>
    <dsp:sp modelId="{0FA84078-5593-46D8-853E-82FE8F3F7C5B}">
      <dsp:nvSpPr>
        <dsp:cNvPr id="0" name=""/>
        <dsp:cNvSpPr/>
      </dsp:nvSpPr>
      <dsp:spPr>
        <a:xfrm>
          <a:off x="4664161" y="1397375"/>
          <a:ext cx="1218578" cy="39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kern="1200"/>
        </a:p>
      </dsp:txBody>
      <dsp:txXfrm>
        <a:off x="4664161" y="1397375"/>
        <a:ext cx="858153" cy="391146"/>
      </dsp:txXfrm>
    </dsp:sp>
    <dsp:sp modelId="{E0FC3A9A-C53E-4C14-BAB7-0264E703AEFD}">
      <dsp:nvSpPr>
        <dsp:cNvPr id="0" name=""/>
        <dsp:cNvSpPr/>
      </dsp:nvSpPr>
      <dsp:spPr>
        <a:xfrm>
          <a:off x="4795635" y="1440159"/>
          <a:ext cx="2126016" cy="6325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1DBF0-E2DB-460F-8072-B57D4B4A4BD1}">
      <dsp:nvSpPr>
        <dsp:cNvPr id="0" name=""/>
        <dsp:cNvSpPr/>
      </dsp:nvSpPr>
      <dsp:spPr>
        <a:xfrm>
          <a:off x="2357487" y="2273573"/>
          <a:ext cx="2872115" cy="12333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DNA should be stored</a:t>
          </a:r>
          <a:endParaRPr lang="ar-EG" sz="2000" kern="1200" dirty="0"/>
        </a:p>
      </dsp:txBody>
      <dsp:txXfrm>
        <a:off x="2386385" y="2302471"/>
        <a:ext cx="2814319" cy="1204423"/>
      </dsp:txXfrm>
    </dsp:sp>
    <dsp:sp modelId="{92B1BB83-20CF-4E04-AE82-ECB910410C92}">
      <dsp:nvSpPr>
        <dsp:cNvPr id="0" name=""/>
        <dsp:cNvSpPr/>
      </dsp:nvSpPr>
      <dsp:spPr>
        <a:xfrm>
          <a:off x="3184256" y="3345056"/>
          <a:ext cx="1218578" cy="39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500" kern="1200"/>
        </a:p>
      </dsp:txBody>
      <dsp:txXfrm>
        <a:off x="3184256" y="3345056"/>
        <a:ext cx="858153" cy="391146"/>
      </dsp:txXfrm>
    </dsp:sp>
    <dsp:sp modelId="{7FFDEFD2-F925-488A-86A3-8E1C4BDE2387}">
      <dsp:nvSpPr>
        <dsp:cNvPr id="0" name=""/>
        <dsp:cNvSpPr/>
      </dsp:nvSpPr>
      <dsp:spPr>
        <a:xfrm>
          <a:off x="3016874" y="2924031"/>
          <a:ext cx="2546517" cy="13928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786FB-6DC4-4E91-A10C-8FEA9E048ABB}">
      <dsp:nvSpPr>
        <dsp:cNvPr id="0" name=""/>
        <dsp:cNvSpPr/>
      </dsp:nvSpPr>
      <dsp:spPr>
        <a:xfrm>
          <a:off x="0" y="103495"/>
          <a:ext cx="7772400" cy="1017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baseline="0" dirty="0" smtClean="0"/>
            <a:t>Suggestion book to read</a:t>
          </a:r>
          <a:endParaRPr lang="ar-EG" sz="4200" kern="1200" dirty="0"/>
        </a:p>
      </dsp:txBody>
      <dsp:txXfrm>
        <a:off x="49653" y="153148"/>
        <a:ext cx="7673094" cy="91783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36BB6-BB09-47D1-B98D-3150CAB47119}">
      <dsp:nvSpPr>
        <dsp:cNvPr id="0" name=""/>
        <dsp:cNvSpPr/>
      </dsp:nvSpPr>
      <dsp:spPr>
        <a:xfrm>
          <a:off x="0" y="344"/>
          <a:ext cx="75438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baseline="0" dirty="0" smtClean="0"/>
            <a:t>Finally: Useful websites</a:t>
          </a:r>
          <a:endParaRPr lang="ar-EG" sz="3900" kern="1200" dirty="0"/>
        </a:p>
      </dsp:txBody>
      <dsp:txXfrm>
        <a:off x="45663" y="46007"/>
        <a:ext cx="7452474" cy="84408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B5664-FD5A-465D-B958-D331C44BA238}">
      <dsp:nvSpPr>
        <dsp:cNvPr id="0" name=""/>
        <dsp:cNvSpPr/>
      </dsp:nvSpPr>
      <dsp:spPr>
        <a:xfrm>
          <a:off x="0" y="200667"/>
          <a:ext cx="646176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rId1"/>
            </a:rPr>
            <a:t>www.eul.edu.eg</a:t>
          </a:r>
          <a:r>
            <a:rPr lang="en-US" sz="1600" kern="1200" dirty="0" smtClean="0"/>
            <a:t> </a:t>
          </a:r>
          <a:endParaRPr lang="ar-EG" sz="1600" kern="1200" dirty="0"/>
        </a:p>
      </dsp:txBody>
      <dsp:txXfrm>
        <a:off x="18734" y="219401"/>
        <a:ext cx="6424292" cy="346292"/>
      </dsp:txXfrm>
    </dsp:sp>
    <dsp:sp modelId="{605A764D-8716-4E41-9864-B8FC2B01513E}">
      <dsp:nvSpPr>
        <dsp:cNvPr id="0" name=""/>
        <dsp:cNvSpPr/>
      </dsp:nvSpPr>
      <dsp:spPr>
        <a:xfrm>
          <a:off x="0" y="630507"/>
          <a:ext cx="6461760" cy="383760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Ebrary</a:t>
          </a:r>
          <a:endParaRPr lang="ar-EG" sz="1600" kern="1200"/>
        </a:p>
      </dsp:txBody>
      <dsp:txXfrm>
        <a:off x="18734" y="649241"/>
        <a:ext cx="6424292" cy="346292"/>
      </dsp:txXfrm>
    </dsp:sp>
    <dsp:sp modelId="{F1B6CEB3-F917-4085-ACFA-83E730D8E553}">
      <dsp:nvSpPr>
        <dsp:cNvPr id="0" name=""/>
        <dsp:cNvSpPr/>
      </dsp:nvSpPr>
      <dsp:spPr>
        <a:xfrm>
          <a:off x="0" y="1060348"/>
          <a:ext cx="6461760" cy="383760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Encyclopedia britannica</a:t>
          </a:r>
          <a:endParaRPr lang="ar-EG" sz="1600" kern="1200"/>
        </a:p>
      </dsp:txBody>
      <dsp:txXfrm>
        <a:off x="18734" y="1079082"/>
        <a:ext cx="6424292" cy="346292"/>
      </dsp:txXfrm>
    </dsp:sp>
    <dsp:sp modelId="{353FE35E-F424-47DF-8ED4-AAB2D359D9FA}">
      <dsp:nvSpPr>
        <dsp:cNvPr id="0" name=""/>
        <dsp:cNvSpPr/>
      </dsp:nvSpPr>
      <dsp:spPr>
        <a:xfrm>
          <a:off x="0" y="1490188"/>
          <a:ext cx="6461760" cy="383760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Springer link</a:t>
          </a:r>
          <a:endParaRPr lang="ar-EG" sz="1600" kern="1200"/>
        </a:p>
      </dsp:txBody>
      <dsp:txXfrm>
        <a:off x="18734" y="1508922"/>
        <a:ext cx="6424292" cy="346292"/>
      </dsp:txXfrm>
    </dsp:sp>
    <dsp:sp modelId="{D4996CD0-4BA2-4074-AAB9-066532E63983}">
      <dsp:nvSpPr>
        <dsp:cNvPr id="0" name=""/>
        <dsp:cNvSpPr/>
      </dsp:nvSpPr>
      <dsp:spPr>
        <a:xfrm>
          <a:off x="0" y="1920028"/>
          <a:ext cx="6461760" cy="383760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Jstore</a:t>
          </a:r>
          <a:endParaRPr lang="ar-EG" sz="1600" kern="1200"/>
        </a:p>
      </dsp:txBody>
      <dsp:txXfrm>
        <a:off x="18734" y="1938762"/>
        <a:ext cx="6424292" cy="346292"/>
      </dsp:txXfrm>
    </dsp:sp>
    <dsp:sp modelId="{490A698F-D9FD-414C-B7BB-28585AD4BA28}">
      <dsp:nvSpPr>
        <dsp:cNvPr id="0" name=""/>
        <dsp:cNvSpPr/>
      </dsp:nvSpPr>
      <dsp:spPr>
        <a:xfrm>
          <a:off x="0" y="2349868"/>
          <a:ext cx="6461760" cy="383760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Science direct</a:t>
          </a:r>
          <a:endParaRPr lang="ar-EG" sz="1600" kern="1200"/>
        </a:p>
      </dsp:txBody>
      <dsp:txXfrm>
        <a:off x="18734" y="2368602"/>
        <a:ext cx="6424292" cy="346292"/>
      </dsp:txXfrm>
    </dsp:sp>
    <dsp:sp modelId="{410170ED-F341-4B24-9995-1A83EEEDAF3E}">
      <dsp:nvSpPr>
        <dsp:cNvPr id="0" name=""/>
        <dsp:cNvSpPr/>
      </dsp:nvSpPr>
      <dsp:spPr>
        <a:xfrm>
          <a:off x="0" y="2779708"/>
          <a:ext cx="6461760" cy="383760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Scopus</a:t>
          </a:r>
          <a:endParaRPr lang="ar-EG" sz="1600" kern="1200" dirty="0"/>
        </a:p>
      </dsp:txBody>
      <dsp:txXfrm>
        <a:off x="18734" y="2798442"/>
        <a:ext cx="6424292" cy="346292"/>
      </dsp:txXfrm>
    </dsp:sp>
    <dsp:sp modelId="{42C4282E-D5A8-4868-805F-6D1763D95C41}">
      <dsp:nvSpPr>
        <dsp:cNvPr id="0" name=""/>
        <dsp:cNvSpPr/>
      </dsp:nvSpPr>
      <dsp:spPr>
        <a:xfrm>
          <a:off x="0" y="3209548"/>
          <a:ext cx="6461760" cy="3837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Medical databases (</a:t>
          </a:r>
          <a:r>
            <a:rPr lang="en-US" sz="1600" kern="1200" dirty="0" err="1" smtClean="0"/>
            <a:t>medline,dynamed,embase</a:t>
          </a:r>
          <a:r>
            <a:rPr lang="en-US" sz="1600" kern="1200" dirty="0" smtClean="0"/>
            <a:t> and smart image database)</a:t>
          </a:r>
          <a:endParaRPr lang="ar-EG" sz="1600" kern="1200" dirty="0"/>
        </a:p>
      </dsp:txBody>
      <dsp:txXfrm>
        <a:off x="18734" y="3228282"/>
        <a:ext cx="642429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14B59-26A3-4B4B-89BC-18725182F2E1}">
      <dsp:nvSpPr>
        <dsp:cNvPr id="0" name=""/>
        <dsp:cNvSpPr/>
      </dsp:nvSpPr>
      <dsp:spPr>
        <a:xfrm>
          <a:off x="0" y="1506"/>
          <a:ext cx="77724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baseline="0" dirty="0" smtClean="0"/>
            <a:t>Code of conduct for scientist</a:t>
          </a:r>
          <a:endParaRPr lang="ar-EG" sz="3300" kern="1200" dirty="0"/>
        </a:p>
      </dsp:txBody>
      <dsp:txXfrm>
        <a:off x="38638" y="40144"/>
        <a:ext cx="7695124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DA4B8-D6A9-4789-9DEF-37027F3ADD0D}">
      <dsp:nvSpPr>
        <dsp:cNvPr id="0" name=""/>
        <dsp:cNvSpPr/>
      </dsp:nvSpPr>
      <dsp:spPr>
        <a:xfrm rot="10879046">
          <a:off x="1869168" y="2611294"/>
          <a:ext cx="675040" cy="67851"/>
        </a:xfrm>
        <a:custGeom>
          <a:avLst/>
          <a:gdLst/>
          <a:ahLst/>
          <a:cxnLst/>
          <a:rect l="0" t="0" r="0" b="0"/>
          <a:pathLst>
            <a:path>
              <a:moveTo>
                <a:pt x="0" y="33925"/>
              </a:moveTo>
              <a:lnTo>
                <a:pt x="675040" y="33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B68F9-E202-4CB7-9072-4FA164B0A26F}">
      <dsp:nvSpPr>
        <dsp:cNvPr id="0" name=""/>
        <dsp:cNvSpPr/>
      </dsp:nvSpPr>
      <dsp:spPr>
        <a:xfrm>
          <a:off x="528396" y="1094676"/>
          <a:ext cx="1884384" cy="30672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8CEE-22D2-4276-BFCE-BF139C0E7D26}">
      <dsp:nvSpPr>
        <dsp:cNvPr id="0" name=""/>
        <dsp:cNvSpPr/>
      </dsp:nvSpPr>
      <dsp:spPr>
        <a:xfrm>
          <a:off x="1869170" y="1732323"/>
          <a:ext cx="1307431" cy="1840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UNESCO 1999</a:t>
          </a:r>
          <a:endParaRPr lang="ar-EG" sz="2000" kern="1200" dirty="0"/>
        </a:p>
      </dsp:txBody>
      <dsp:txXfrm>
        <a:off x="2060639" y="2001834"/>
        <a:ext cx="924493" cy="1301316"/>
      </dsp:txXfrm>
    </dsp:sp>
    <dsp:sp modelId="{BCAB1BD2-C629-4402-8B52-686FBE73C814}">
      <dsp:nvSpPr>
        <dsp:cNvPr id="0" name=""/>
        <dsp:cNvSpPr/>
      </dsp:nvSpPr>
      <dsp:spPr>
        <a:xfrm>
          <a:off x="4026769" y="1732323"/>
          <a:ext cx="1961147" cy="184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Ethics in science should be integral part of education</a:t>
          </a:r>
          <a:endParaRPr lang="ar-EG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Encourage young scientists</a:t>
          </a:r>
          <a:endParaRPr lang="ar-EG" sz="2100" kern="1200" dirty="0"/>
        </a:p>
      </dsp:txBody>
      <dsp:txXfrm>
        <a:off x="4026769" y="1732323"/>
        <a:ext cx="1961147" cy="1840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82C93-302F-4DC5-84D7-010265E57BC1}">
      <dsp:nvSpPr>
        <dsp:cNvPr id="0" name=""/>
        <dsp:cNvSpPr/>
      </dsp:nvSpPr>
      <dsp:spPr>
        <a:xfrm>
          <a:off x="648071" y="0"/>
          <a:ext cx="7344816" cy="40050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874BF-EDDF-419B-8DEF-475A70AA999F}">
      <dsp:nvSpPr>
        <dsp:cNvPr id="0" name=""/>
        <dsp:cNvSpPr/>
      </dsp:nvSpPr>
      <dsp:spPr>
        <a:xfrm>
          <a:off x="1728188" y="546146"/>
          <a:ext cx="5184582" cy="2912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"Science is an international enterprise with researchers continually working with colleagues in other countries.”</a:t>
          </a:r>
          <a:endParaRPr lang="ar-EG" sz="1800" kern="1200" dirty="0"/>
        </a:p>
      </dsp:txBody>
      <dsp:txXfrm>
        <a:off x="1870378" y="688336"/>
        <a:ext cx="4900202" cy="2628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5-6881-490A-80A1-19231F53EB84}">
      <dsp:nvSpPr>
        <dsp:cNvPr id="0" name=""/>
        <dsp:cNvSpPr/>
      </dsp:nvSpPr>
      <dsp:spPr>
        <a:xfrm rot="10800000">
          <a:off x="1601929" y="1497"/>
          <a:ext cx="5315270" cy="1052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115" tIns="60960" rIns="113792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Reduce risk</a:t>
          </a:r>
          <a:endParaRPr lang="ar-EG" sz="1600" b="1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endParaRPr lang="ar-EG" sz="1600" kern="1200" dirty="0"/>
        </a:p>
      </dsp:txBody>
      <dsp:txXfrm rot="10800000">
        <a:off x="1865049" y="1497"/>
        <a:ext cx="5052150" cy="1052481"/>
      </dsp:txXfrm>
    </dsp:sp>
    <dsp:sp modelId="{5BBAAED4-662D-4AB5-8F55-8535AB4C1523}">
      <dsp:nvSpPr>
        <dsp:cNvPr id="0" name=""/>
        <dsp:cNvSpPr/>
      </dsp:nvSpPr>
      <dsp:spPr>
        <a:xfrm>
          <a:off x="1075688" y="1497"/>
          <a:ext cx="1052481" cy="10524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E1808-59E3-4704-BBB1-0CCD135AAA04}">
      <dsp:nvSpPr>
        <dsp:cNvPr id="0" name=""/>
        <dsp:cNvSpPr/>
      </dsp:nvSpPr>
      <dsp:spPr>
        <a:xfrm rot="10800000">
          <a:off x="1767258" y="1778015"/>
          <a:ext cx="5315270" cy="1052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115" tIns="60960" rIns="113792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Decrease using of bombs </a:t>
          </a:r>
          <a:endParaRPr lang="ar-EG" sz="1600" b="1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endParaRPr lang="ar-EG" sz="1600" kern="1200" dirty="0"/>
        </a:p>
      </dsp:txBody>
      <dsp:txXfrm rot="10800000">
        <a:off x="2030378" y="1778015"/>
        <a:ext cx="5052150" cy="1052481"/>
      </dsp:txXfrm>
    </dsp:sp>
    <dsp:sp modelId="{23E2529A-E67A-4E3C-A8BF-BF47A2E8EEAC}">
      <dsp:nvSpPr>
        <dsp:cNvPr id="0" name=""/>
        <dsp:cNvSpPr/>
      </dsp:nvSpPr>
      <dsp:spPr>
        <a:xfrm flipH="1">
          <a:off x="910359" y="1368152"/>
          <a:ext cx="1713797" cy="18722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C94DF-6FD8-4DF8-A66D-8AA099C63CDF}">
      <dsp:nvSpPr>
        <dsp:cNvPr id="0" name=""/>
        <dsp:cNvSpPr/>
      </dsp:nvSpPr>
      <dsp:spPr>
        <a:xfrm rot="10800000">
          <a:off x="2384345" y="3554532"/>
          <a:ext cx="4706937" cy="1052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115" tIns="68580" rIns="128016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raising awareness</a:t>
          </a:r>
          <a:endParaRPr lang="ar-EG" sz="1800" b="1" kern="1200" dirty="0" smtClean="0"/>
        </a:p>
      </dsp:txBody>
      <dsp:txXfrm rot="10800000">
        <a:off x="2647465" y="3554532"/>
        <a:ext cx="4443817" cy="1052481"/>
      </dsp:txXfrm>
    </dsp:sp>
    <dsp:sp modelId="{3D923A80-7662-428E-B61D-A11419121FDA}">
      <dsp:nvSpPr>
        <dsp:cNvPr id="0" name=""/>
        <dsp:cNvSpPr/>
      </dsp:nvSpPr>
      <dsp:spPr>
        <a:xfrm>
          <a:off x="584134" y="3456389"/>
          <a:ext cx="2357148" cy="10524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11A02-F41C-4F6C-826A-02C00B978AD6}">
      <dsp:nvSpPr>
        <dsp:cNvPr id="0" name=""/>
        <dsp:cNvSpPr/>
      </dsp:nvSpPr>
      <dsp:spPr>
        <a:xfrm rot="10800000">
          <a:off x="2253067" y="2942"/>
          <a:ext cx="5698353" cy="14997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59" tIns="213360" rIns="398272" bIns="213360" numCol="1" spcCol="1270" anchor="ctr" anchorCtr="0">
          <a:noAutofit/>
        </a:bodyPr>
        <a:lstStyle/>
        <a:p>
          <a:pPr lvl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fabrication</a:t>
          </a:r>
          <a:endParaRPr lang="ar-EG" sz="5600" kern="1200" dirty="0"/>
        </a:p>
      </dsp:txBody>
      <dsp:txXfrm rot="10800000">
        <a:off x="2628011" y="2942"/>
        <a:ext cx="5323409" cy="1499775"/>
      </dsp:txXfrm>
    </dsp:sp>
    <dsp:sp modelId="{B1728B65-52E6-4933-85B5-D5AA3213E4D4}">
      <dsp:nvSpPr>
        <dsp:cNvPr id="0" name=""/>
        <dsp:cNvSpPr/>
      </dsp:nvSpPr>
      <dsp:spPr>
        <a:xfrm>
          <a:off x="576062" y="216030"/>
          <a:ext cx="3271071" cy="14997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68CE8-2AA6-48E4-91B3-2492722F775A}">
      <dsp:nvSpPr>
        <dsp:cNvPr id="0" name=""/>
        <dsp:cNvSpPr/>
      </dsp:nvSpPr>
      <dsp:spPr>
        <a:xfrm rot="10800000">
          <a:off x="2197605" y="1950412"/>
          <a:ext cx="5698353" cy="14997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59" tIns="213360" rIns="398272" bIns="213360" numCol="1" spcCol="1270" anchor="ctr" anchorCtr="0">
          <a:noAutofit/>
        </a:bodyPr>
        <a:lstStyle/>
        <a:p>
          <a:pPr lvl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falsification</a:t>
          </a:r>
          <a:endParaRPr lang="ar-EG" sz="5600" kern="1200" dirty="0"/>
        </a:p>
      </dsp:txBody>
      <dsp:txXfrm rot="10800000">
        <a:off x="2572549" y="1950412"/>
        <a:ext cx="5323409" cy="1499775"/>
      </dsp:txXfrm>
    </dsp:sp>
    <dsp:sp modelId="{582BE1F4-59C3-4AC8-A242-0923077332C4}">
      <dsp:nvSpPr>
        <dsp:cNvPr id="0" name=""/>
        <dsp:cNvSpPr/>
      </dsp:nvSpPr>
      <dsp:spPr>
        <a:xfrm>
          <a:off x="530529" y="2006173"/>
          <a:ext cx="3049224" cy="14997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D822A-B15E-4659-BF73-4497381EF63F}">
      <dsp:nvSpPr>
        <dsp:cNvPr id="0" name=""/>
        <dsp:cNvSpPr/>
      </dsp:nvSpPr>
      <dsp:spPr>
        <a:xfrm rot="10800000">
          <a:off x="2280235" y="3897882"/>
          <a:ext cx="5698353" cy="14997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59" tIns="213360" rIns="398272" bIns="213360" numCol="1" spcCol="1270" anchor="ctr" anchorCtr="0">
          <a:noAutofit/>
        </a:bodyPr>
        <a:lstStyle/>
        <a:p>
          <a:pPr lvl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cheating</a:t>
          </a:r>
          <a:endParaRPr lang="ar-EG" sz="5600" kern="1200" dirty="0"/>
        </a:p>
      </dsp:txBody>
      <dsp:txXfrm rot="10800000">
        <a:off x="2655179" y="3897882"/>
        <a:ext cx="5323409" cy="1499775"/>
      </dsp:txXfrm>
    </dsp:sp>
    <dsp:sp modelId="{35CD764F-9F92-4BC6-8280-4A5A9577EE77}">
      <dsp:nvSpPr>
        <dsp:cNvPr id="0" name=""/>
        <dsp:cNvSpPr/>
      </dsp:nvSpPr>
      <dsp:spPr>
        <a:xfrm>
          <a:off x="590363" y="3897882"/>
          <a:ext cx="3379744" cy="14997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09A41-B216-484D-B42D-8E2844676FA1}">
      <dsp:nvSpPr>
        <dsp:cNvPr id="0" name=""/>
        <dsp:cNvSpPr/>
      </dsp:nvSpPr>
      <dsp:spPr>
        <a:xfrm>
          <a:off x="0" y="246020"/>
          <a:ext cx="77724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baseline="0" smtClean="0"/>
            <a:t>Consequences if misconduct is substantiated</a:t>
          </a:r>
          <a:endParaRPr lang="ar-EG" sz="3100" kern="1200"/>
        </a:p>
      </dsp:txBody>
      <dsp:txXfrm>
        <a:off x="36296" y="282316"/>
        <a:ext cx="7699808" cy="6709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A604-43BE-4327-BDC0-2C91814CFF56}">
      <dsp:nvSpPr>
        <dsp:cNvPr id="0" name=""/>
        <dsp:cNvSpPr/>
      </dsp:nvSpPr>
      <dsp:spPr>
        <a:xfrm>
          <a:off x="0" y="0"/>
          <a:ext cx="4536504" cy="45365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D213D-731A-4AE1-BD17-D07E4151EE5B}">
      <dsp:nvSpPr>
        <dsp:cNvPr id="0" name=""/>
        <dsp:cNvSpPr/>
      </dsp:nvSpPr>
      <dsp:spPr>
        <a:xfrm>
          <a:off x="2268252" y="0"/>
          <a:ext cx="5940659" cy="453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Withdrawal</a:t>
          </a:r>
          <a:r>
            <a:rPr lang="en-US" sz="2000" kern="1200" baseline="0" dirty="0" smtClean="0"/>
            <a:t> from published papers</a:t>
          </a:r>
          <a:endParaRPr lang="ar-EG" sz="2000" kern="1200" dirty="0"/>
        </a:p>
      </dsp:txBody>
      <dsp:txXfrm>
        <a:off x="2268252" y="0"/>
        <a:ext cx="2970329" cy="1360954"/>
      </dsp:txXfrm>
    </dsp:sp>
    <dsp:sp modelId="{20510A09-BAB3-4503-916F-038ADA0F63D2}">
      <dsp:nvSpPr>
        <dsp:cNvPr id="0" name=""/>
        <dsp:cNvSpPr/>
      </dsp:nvSpPr>
      <dsp:spPr>
        <a:xfrm>
          <a:off x="793889" y="1360954"/>
          <a:ext cx="2948724" cy="29487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5F6AA-3D06-4086-9E6D-F061571896C2}">
      <dsp:nvSpPr>
        <dsp:cNvPr id="0" name=""/>
        <dsp:cNvSpPr/>
      </dsp:nvSpPr>
      <dsp:spPr>
        <a:xfrm>
          <a:off x="2268252" y="1360954"/>
          <a:ext cx="5940659" cy="2948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Salary reduction</a:t>
          </a:r>
          <a:endParaRPr lang="ar-EG" sz="2000" kern="1200" dirty="0"/>
        </a:p>
      </dsp:txBody>
      <dsp:txXfrm>
        <a:off x="2268252" y="1360954"/>
        <a:ext cx="2970329" cy="1360949"/>
      </dsp:txXfrm>
    </dsp:sp>
    <dsp:sp modelId="{5856D21C-D6B1-4FC4-9CFF-131222A20F32}">
      <dsp:nvSpPr>
        <dsp:cNvPr id="0" name=""/>
        <dsp:cNvSpPr/>
      </dsp:nvSpPr>
      <dsp:spPr>
        <a:xfrm>
          <a:off x="1587777" y="2721903"/>
          <a:ext cx="1360949" cy="13609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D9D8A-4775-405F-B880-6DA4B2D4BE38}">
      <dsp:nvSpPr>
        <dsp:cNvPr id="0" name=""/>
        <dsp:cNvSpPr/>
      </dsp:nvSpPr>
      <dsp:spPr>
        <a:xfrm>
          <a:off x="2268252" y="2721903"/>
          <a:ext cx="5940659" cy="1360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Restitution of funds</a:t>
          </a:r>
          <a:endParaRPr lang="ar-EG" sz="2000" kern="1200" dirty="0"/>
        </a:p>
      </dsp:txBody>
      <dsp:txXfrm>
        <a:off x="2268252" y="2721903"/>
        <a:ext cx="2970329" cy="1360949"/>
      </dsp:txXfrm>
    </dsp:sp>
    <dsp:sp modelId="{4462F56C-176E-4336-A14F-825CE814FFF5}">
      <dsp:nvSpPr>
        <dsp:cNvPr id="0" name=""/>
        <dsp:cNvSpPr/>
      </dsp:nvSpPr>
      <dsp:spPr>
        <a:xfrm>
          <a:off x="5238582" y="0"/>
          <a:ext cx="2970329" cy="13609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The end</a:t>
          </a:r>
          <a:endParaRPr lang="ar-EG" sz="3800" kern="1200" dirty="0"/>
        </a:p>
      </dsp:txBody>
      <dsp:txXfrm>
        <a:off x="5238582" y="0"/>
        <a:ext cx="2970329" cy="1360954"/>
      </dsp:txXfrm>
    </dsp:sp>
    <dsp:sp modelId="{5CE72D4A-4A73-4044-B676-4B0BB25A1EDD}">
      <dsp:nvSpPr>
        <dsp:cNvPr id="0" name=""/>
        <dsp:cNvSpPr/>
      </dsp:nvSpPr>
      <dsp:spPr>
        <a:xfrm>
          <a:off x="5238582" y="1360954"/>
          <a:ext cx="2970329" cy="13609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Of your</a:t>
          </a:r>
          <a:endParaRPr lang="ar-EG" sz="3800" kern="1200" dirty="0"/>
        </a:p>
      </dsp:txBody>
      <dsp:txXfrm>
        <a:off x="5238582" y="1360954"/>
        <a:ext cx="2970329" cy="1360949"/>
      </dsp:txXfrm>
    </dsp:sp>
    <dsp:sp modelId="{37265E6C-89D0-4F1F-8718-AD511C794540}">
      <dsp:nvSpPr>
        <dsp:cNvPr id="0" name=""/>
        <dsp:cNvSpPr/>
      </dsp:nvSpPr>
      <dsp:spPr>
        <a:xfrm>
          <a:off x="5238582" y="2721903"/>
          <a:ext cx="2970329" cy="13609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Research career!!</a:t>
          </a:r>
          <a:endParaRPr lang="ar-EG" sz="3800" kern="1200" dirty="0"/>
        </a:p>
      </dsp:txBody>
      <dsp:txXfrm>
        <a:off x="5238582" y="2721903"/>
        <a:ext cx="2970329" cy="1360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11356A-0E80-465B-B183-EAB2C4DD48DE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D23389-3366-4E37-B56C-60FE34E3677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571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smtClean="0"/>
              <a:t>رئيس</a:t>
            </a:r>
            <a:r>
              <a:rPr lang="ar-EG" baseline="0" smtClean="0"/>
              <a:t> دولة المجر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3389-3366-4E37-B56C-60FE34E36779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597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3389-3366-4E37-B56C-60FE34E36779}" type="slidenum">
              <a:rPr lang="ar-EG" smtClean="0"/>
              <a:t>29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527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00163A-16F9-49F6-A4EB-FAE5C481DB59}" type="slidenum">
              <a:rPr lang="ar-EG" smtClean="0"/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42F1B6-868F-439C-8DD7-A1C6669F4FF5}" type="datetimeFigureOut">
              <a:rPr lang="ar-EG" smtClean="0"/>
              <a:t>04/02/1435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44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og.org/Resources%20And%20Publications/Committee%20Opinions/Committee%20on%20Ethics/Ethical%20Issues%20in%20Genetic%20Testing.aspx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nl/masters/programme/medical-sciences/bioethic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ETHICS in research 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rtl="0"/>
            <a:r>
              <a:rPr lang="en-US" b="1" dirty="0" err="1" smtClean="0"/>
              <a:t>Eman</a:t>
            </a:r>
            <a:r>
              <a:rPr lang="en-US" b="1" dirty="0" smtClean="0"/>
              <a:t> </a:t>
            </a:r>
            <a:r>
              <a:rPr lang="en-US" b="1" smtClean="0"/>
              <a:t>raouf</a:t>
            </a:r>
            <a:endParaRPr lang="en-US" b="1" dirty="0" smtClean="0"/>
          </a:p>
          <a:p>
            <a:r>
              <a:rPr lang="en-US" b="1" dirty="0" smtClean="0"/>
              <a:t>Faculty of science</a:t>
            </a:r>
          </a:p>
          <a:p>
            <a:r>
              <a:rPr lang="en-US" b="1" dirty="0" smtClean="0"/>
              <a:t>biochemistry2012</a:t>
            </a:r>
            <a:endParaRPr lang="ar-EG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3" y="191317"/>
            <a:ext cx="83529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936104"/>
          </a:xfrm>
        </p:spPr>
        <p:txBody>
          <a:bodyPr>
            <a:normAutofit/>
          </a:bodyPr>
          <a:lstStyle/>
          <a:p>
            <a:r>
              <a:rPr lang="en-US" sz="200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new European Code of Conduct for Research Integrity</a:t>
            </a:r>
            <a:endParaRPr lang="ar-EG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9891768"/>
              </p:ext>
            </p:extLst>
          </p:nvPr>
        </p:nvGraphicFramePr>
        <p:xfrm>
          <a:off x="251520" y="2852936"/>
          <a:ext cx="8640960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042"/>
            <a:ext cx="23042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74819"/>
            <a:ext cx="3456384" cy="10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43050"/>
            <a:ext cx="2105025" cy="16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1152128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A </a:t>
            </a:r>
            <a:r>
              <a:rPr lang="en-US" sz="1600" b="1" dirty="0"/>
              <a:t>Code of Conduct for Biological Scientists</a:t>
            </a:r>
            <a:r>
              <a:rPr lang="en-US" sz="1600" dirty="0"/>
              <a:t>:</a:t>
            </a:r>
            <a:endParaRPr lang="ar-EG" sz="1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4008576"/>
              </p:ext>
            </p:extLst>
          </p:nvPr>
        </p:nvGraphicFramePr>
        <p:xfrm>
          <a:off x="683568" y="1556792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5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3345705"/>
              </p:ext>
            </p:extLst>
          </p:nvPr>
        </p:nvGraphicFramePr>
        <p:xfrm>
          <a:off x="107504" y="836712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6400800" cy="1752600"/>
          </a:xfrm>
        </p:spPr>
        <p:txBody>
          <a:bodyPr/>
          <a:lstStyle/>
          <a:p>
            <a:r>
              <a:rPr lang="en-US" b="1" dirty="0" smtClean="0"/>
              <a:t>scientific misconduct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7230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Plagiarism (cheating)in research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568952" cy="4680520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3843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678"/>
            <a:ext cx="2892921" cy="403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5358"/>
            <a:ext cx="1800200" cy="374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9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04764"/>
            <a:ext cx="27009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4865"/>
            <a:ext cx="5191323" cy="46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7" y="404664"/>
            <a:ext cx="451378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3568" y="33184"/>
          <a:ext cx="7772400" cy="123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4794405"/>
              </p:ext>
            </p:extLst>
          </p:nvPr>
        </p:nvGraphicFramePr>
        <p:xfrm>
          <a:off x="179512" y="162880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09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4645596"/>
              </p:ext>
            </p:extLst>
          </p:nvPr>
        </p:nvGraphicFramePr>
        <p:xfrm>
          <a:off x="899592" y="47667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424936" cy="458129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To add credibility to your work</a:t>
            </a:r>
            <a:endParaRPr lang="ar-EG" sz="4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221088"/>
            <a:ext cx="268299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3204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2733"/>
            <a:ext cx="7882666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Citation management software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24936" cy="4392488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5922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5446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5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>(</a:t>
            </a:r>
            <a:r>
              <a:rPr lang="en-US" dirty="0" smtClean="0"/>
              <a:t>Ethics in lab –(analysis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136904" cy="4320480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64599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957981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" y="1182979"/>
            <a:ext cx="5314079" cy="5354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3312368" cy="48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936104"/>
          </a:xfrm>
        </p:spPr>
        <p:txBody>
          <a:bodyPr/>
          <a:lstStyle/>
          <a:p>
            <a:r>
              <a:rPr lang="en-US" dirty="0" smtClean="0"/>
              <a:t>The content</a:t>
            </a:r>
            <a:endParaRPr lang="ar-E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5823258"/>
              </p:ext>
            </p:extLst>
          </p:nvPr>
        </p:nvGraphicFramePr>
        <p:xfrm>
          <a:off x="1371600" y="1268760"/>
          <a:ext cx="64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/>
          <a:lstStyle/>
          <a:p>
            <a:r>
              <a:rPr lang="en-US" dirty="0" smtClean="0"/>
              <a:t>Ethics with patients during practice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" y="2132856"/>
            <a:ext cx="8640960" cy="432048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1947 Nuremberg code established a new  standard of medical behavior (voluntary informed consent )of the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human.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rtl="0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Animal experiments should precede human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experiment.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rtl="0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the physicians 'part doctors should avoid actions that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injure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human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patients.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Participants should always be at liberty to with draw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 experiments.</a:t>
            </a:r>
            <a:r>
              <a:rPr lang="en-US" sz="1200" dirty="0" smtClean="0"/>
              <a:t>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295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93853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Ethics of research on animals</a:t>
            </a:r>
            <a:endParaRPr lang="ar-EG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4713883"/>
              </p:ext>
            </p:extLst>
          </p:nvPr>
        </p:nvGraphicFramePr>
        <p:xfrm>
          <a:off x="107504" y="1916832"/>
          <a:ext cx="83894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9552" y="476672"/>
          <a:ext cx="7772400" cy="101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2728242"/>
              </p:ext>
            </p:extLst>
          </p:nvPr>
        </p:nvGraphicFramePr>
        <p:xfrm>
          <a:off x="251520" y="1628800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866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0460282"/>
              </p:ext>
            </p:extLst>
          </p:nvPr>
        </p:nvGraphicFramePr>
        <p:xfrm>
          <a:off x="251520" y="980728"/>
          <a:ext cx="7543800" cy="109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542539"/>
              </p:ext>
            </p:extLst>
          </p:nvPr>
        </p:nvGraphicFramePr>
        <p:xfrm>
          <a:off x="323528" y="2312126"/>
          <a:ext cx="7920880" cy="435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362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5153684"/>
              </p:ext>
            </p:extLst>
          </p:nvPr>
        </p:nvGraphicFramePr>
        <p:xfrm>
          <a:off x="611560" y="980728"/>
          <a:ext cx="7543800" cy="87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3605904"/>
              </p:ext>
            </p:extLst>
          </p:nvPr>
        </p:nvGraphicFramePr>
        <p:xfrm>
          <a:off x="685800" y="1988840"/>
          <a:ext cx="6461760" cy="364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65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543800" cy="936104"/>
          </a:xfrm>
        </p:spPr>
        <p:txBody>
          <a:bodyPr/>
          <a:lstStyle/>
          <a:p>
            <a:r>
              <a:rPr lang="en-US" sz="3200" dirty="0" smtClean="0"/>
              <a:t>Ethical guideline for genetic screening and testing</a:t>
            </a:r>
            <a:endParaRPr lang="ar-EG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0583111"/>
              </p:ext>
            </p:extLst>
          </p:nvPr>
        </p:nvGraphicFramePr>
        <p:xfrm>
          <a:off x="251520" y="1268760"/>
          <a:ext cx="792088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6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6520646"/>
              </p:ext>
            </p:extLst>
          </p:nvPr>
        </p:nvGraphicFramePr>
        <p:xfrm>
          <a:off x="395536" y="0"/>
          <a:ext cx="7543800" cy="155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4288635"/>
              </p:ext>
            </p:extLst>
          </p:nvPr>
        </p:nvGraphicFramePr>
        <p:xfrm>
          <a:off x="683568" y="1628800"/>
          <a:ext cx="6461760" cy="444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65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250706"/>
          </a:xfrm>
        </p:spPr>
        <p:txBody>
          <a:bodyPr/>
          <a:lstStyle/>
          <a:p>
            <a:endParaRPr lang="ar-EG" dirty="0"/>
          </a:p>
        </p:txBody>
      </p:sp>
      <p:sp>
        <p:nvSpPr>
          <p:cNvPr id="3" name="Oval 2"/>
          <p:cNvSpPr/>
          <p:nvPr/>
        </p:nvSpPr>
        <p:spPr>
          <a:xfrm>
            <a:off x="1331640" y="1340768"/>
            <a:ext cx="33843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Informed consent</a:t>
            </a:r>
            <a:endParaRPr lang="ar-EG" dirty="0"/>
          </a:p>
        </p:txBody>
      </p:sp>
      <p:sp>
        <p:nvSpPr>
          <p:cNvPr id="4" name="Down Arrow 3"/>
          <p:cNvSpPr/>
          <p:nvPr/>
        </p:nvSpPr>
        <p:spPr>
          <a:xfrm>
            <a:off x="3023828" y="2852936"/>
            <a:ext cx="39604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611560" y="4149080"/>
            <a:ext cx="684076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Before genetic test are conducted</a:t>
            </a:r>
          </a:p>
          <a:p>
            <a:pPr algn="ctr"/>
            <a:r>
              <a:rPr lang="en-US" dirty="0" smtClean="0"/>
              <a:t>Screening</a:t>
            </a:r>
          </a:p>
          <a:p>
            <a:pPr algn="ctr"/>
            <a:r>
              <a:rPr lang="en-US" dirty="0" smtClean="0"/>
              <a:t>Treatment</a:t>
            </a:r>
          </a:p>
          <a:p>
            <a:pPr algn="ctr"/>
            <a:endParaRPr lang="en-US" dirty="0"/>
          </a:p>
          <a:p>
            <a:pPr algn="l" rtl="0"/>
            <a:r>
              <a:rPr lang="en-US" dirty="0" smtClean="0"/>
              <a:t>(definition):make certain that people understand possible effects of procedures and that they are willing to undergo these procedure)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06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010543"/>
          </a:xfrm>
        </p:spPr>
        <p:txBody>
          <a:bodyPr>
            <a:normAutofit/>
          </a:bodyPr>
          <a:lstStyle/>
          <a:p>
            <a:r>
              <a:rPr lang="en-US" sz="3200" b="1" dirty="0"/>
              <a:t>Ethical guide line for access to banked DNA</a:t>
            </a:r>
            <a:r>
              <a:rPr lang="en-US" sz="2000" dirty="0"/>
              <a:t/>
            </a:r>
            <a:br>
              <a:rPr lang="en-US" sz="2000" dirty="0"/>
            </a:br>
            <a:endParaRPr lang="ar-EG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0145463"/>
              </p:ext>
            </p:extLst>
          </p:nvPr>
        </p:nvGraphicFramePr>
        <p:xfrm>
          <a:off x="251520" y="1916832"/>
          <a:ext cx="79208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1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528392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5" y="620688"/>
            <a:ext cx="457616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ar-EG" dirty="0" smtClean="0"/>
              <a:t/>
            </a:r>
            <a:br>
              <a:rPr lang="ar-EG" dirty="0" smtClean="0"/>
            </a:br>
            <a:r>
              <a:rPr lang="ar-EG" dirty="0"/>
              <a:t/>
            </a:r>
            <a:br>
              <a:rPr lang="ar-EG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Rectangle 2"/>
          <p:cNvSpPr/>
          <p:nvPr/>
        </p:nvSpPr>
        <p:spPr>
          <a:xfrm>
            <a:off x="395536" y="1520788"/>
            <a:ext cx="2808312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5400" dirty="0" smtClean="0">
                <a:solidFill>
                  <a:srgbClr val="FF0000"/>
                </a:solidFill>
              </a:rPr>
              <a:t>Ethical issues</a:t>
            </a:r>
            <a:endParaRPr lang="ar-EG" sz="54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03848" y="3104964"/>
            <a:ext cx="2160240" cy="9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5364088" y="1340768"/>
            <a:ext cx="2448272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important</a:t>
            </a:r>
            <a:endParaRPr lang="ar-EG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1871881"/>
              </p:ext>
            </p:extLst>
          </p:nvPr>
        </p:nvGraphicFramePr>
        <p:xfrm>
          <a:off x="395536" y="260648"/>
          <a:ext cx="77724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712968" cy="53012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B4 bibliotheca Alexandria</a:t>
            </a:r>
            <a:endParaRPr lang="ar-EG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91234"/>
            <a:ext cx="3384376" cy="3818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91234"/>
            <a:ext cx="4855468" cy="38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9455694"/>
              </p:ext>
            </p:extLst>
          </p:nvPr>
        </p:nvGraphicFramePr>
        <p:xfrm>
          <a:off x="685800" y="692697"/>
          <a:ext cx="754380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604906"/>
              </p:ext>
            </p:extLst>
          </p:nvPr>
        </p:nvGraphicFramePr>
        <p:xfrm>
          <a:off x="685800" y="1844824"/>
          <a:ext cx="6461760" cy="37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12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20689"/>
            <a:ext cx="7772400" cy="108012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53650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Web sites</a:t>
            </a:r>
          </a:p>
          <a:p>
            <a:pPr algn="l"/>
            <a:r>
              <a:rPr lang="en-US" sz="1800" b="1" dirty="0" smtClean="0"/>
              <a:t>1</a:t>
            </a:r>
            <a:r>
              <a:rPr lang="it-IT" sz="1800" b="1" dirty="0" smtClean="0"/>
              <a:t>-http</a:t>
            </a:r>
            <a:r>
              <a:rPr lang="it-IT" sz="1800" b="1" dirty="0"/>
              <a:t>://</a:t>
            </a:r>
            <a:r>
              <a:rPr lang="it-IT" sz="1800" b="1" dirty="0" smtClean="0"/>
              <a:t>www.nap.edu/openbook.php?record_id=4917&amp;page=3</a:t>
            </a:r>
            <a:endParaRPr lang="it-IT" sz="1800" b="1" dirty="0"/>
          </a:p>
          <a:p>
            <a:pPr algn="l"/>
            <a:r>
              <a:rPr lang="it-IT" sz="1800" b="1" dirty="0" smtClean="0"/>
              <a:t>2-http</a:t>
            </a:r>
            <a:r>
              <a:rPr lang="it-IT" sz="1800" b="1" dirty="0"/>
              <a:t>://www.unesco.org/new/en/social-and-human-sciences/themes/bioethics/</a:t>
            </a:r>
          </a:p>
          <a:p>
            <a:pPr algn="l"/>
            <a:r>
              <a:rPr lang="it-IT" sz="1800" b="1" dirty="0" smtClean="0"/>
              <a:t>3-ttp</a:t>
            </a:r>
            <a:r>
              <a:rPr lang="it-IT" sz="1800" b="1" dirty="0"/>
              <a:t>://</a:t>
            </a:r>
            <a:r>
              <a:rPr lang="it-IT" sz="1800" b="1" dirty="0" smtClean="0"/>
              <a:t>www.chicagomanualofstyle.org/tools_citationguide.html</a:t>
            </a:r>
          </a:p>
          <a:p>
            <a:pPr algn="l"/>
            <a:r>
              <a:rPr lang="en-US" sz="1800" b="1" dirty="0" smtClean="0"/>
              <a:t>4-</a:t>
            </a:r>
            <a:r>
              <a:rPr lang="it-IT" sz="1600" b="1" dirty="0" smtClean="0"/>
              <a:t>http</a:t>
            </a:r>
            <a:r>
              <a:rPr lang="it-IT" sz="1600" b="1" dirty="0"/>
              <a:t>://</a:t>
            </a:r>
            <a:r>
              <a:rPr lang="it-IT" sz="1600" b="1" dirty="0" smtClean="0"/>
              <a:t>www.sciencedaily.com/releases/2010/07/100721194803.htm-</a:t>
            </a:r>
          </a:p>
          <a:p>
            <a:pPr algn="l"/>
            <a:r>
              <a:rPr lang="it-IT" sz="1600" b="1" dirty="0" smtClean="0"/>
              <a:t>5-http</a:t>
            </a:r>
            <a:r>
              <a:rPr lang="it-IT" sz="1600" b="1" dirty="0"/>
              <a:t>://</a:t>
            </a:r>
            <a:r>
              <a:rPr lang="it-IT" sz="1600" b="1" dirty="0" smtClean="0"/>
              <a:t>www.esf.org/activities/mo-fora/research-integrity.html</a:t>
            </a:r>
          </a:p>
          <a:p>
            <a:pPr algn="l"/>
            <a:r>
              <a:rPr lang="it-IT" sz="1600" b="1" dirty="0"/>
              <a:t>6-http://</a:t>
            </a:r>
            <a:r>
              <a:rPr lang="it-IT" sz="1600" b="1" dirty="0" smtClean="0"/>
              <a:t>www.absa.org/abj/abj/061101johnson.pdf</a:t>
            </a:r>
          </a:p>
          <a:p>
            <a:r>
              <a:rPr lang="it-IT" sz="16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</a:t>
            </a:r>
            <a:r>
              <a:rPr lang="it-IT" sz="16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www.acog.org/Resources%20And%20Publications/Committee%20Opinions/Committee%20on%20Ethics/Ethical%20Issues%20in%20Genetic%20Testing.aspx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it-IT" sz="2800" b="1" dirty="0" smtClean="0"/>
              <a:t>Lectures:</a:t>
            </a:r>
          </a:p>
          <a:p>
            <a:pPr algn="l"/>
            <a:r>
              <a:rPr lang="it-IT" sz="1800" b="1" dirty="0" smtClean="0"/>
              <a:t>Lectures by  prof.Dr.wael M.lotfy in medical research institute</a:t>
            </a:r>
          </a:p>
          <a:p>
            <a:pPr algn="l"/>
            <a:endParaRPr lang="it-IT" sz="1800" b="1" dirty="0"/>
          </a:p>
          <a:p>
            <a:pPr algn="l"/>
            <a:endParaRPr lang="it-IT" sz="1800" dirty="0"/>
          </a:p>
          <a:p>
            <a:pPr algn="l"/>
            <a:endParaRPr lang="ar-EG" sz="1800" dirty="0"/>
          </a:p>
        </p:txBody>
      </p:sp>
    </p:spTree>
    <p:extLst>
      <p:ext uri="{BB962C8B-B14F-4D97-AF65-F5344CB8AC3E}">
        <p14:creationId xmlns:p14="http://schemas.microsoft.com/office/powerpoint/2010/main" val="22040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9928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90666"/>
          </a:xfrm>
        </p:spPr>
        <p:txBody>
          <a:bodyPr/>
          <a:lstStyle/>
          <a:p>
            <a:r>
              <a:rPr lang="en-US" sz="1200" dirty="0" smtClean="0"/>
              <a:t>                                                                   </a:t>
            </a:r>
            <a:endParaRPr lang="ar-EG" sz="12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840759" cy="18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school –to university !!!</a:t>
            </a:r>
            <a:r>
              <a:rPr lang="en-US" sz="1050" dirty="0"/>
              <a:t/>
            </a:r>
            <a:br>
              <a:rPr lang="en-US" sz="1050" dirty="0"/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91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080120"/>
          </a:xfrm>
        </p:spPr>
        <p:txBody>
          <a:bodyPr>
            <a:normAutofit/>
          </a:bodyPr>
          <a:lstStyle/>
          <a:p>
            <a:r>
              <a:rPr lang="en-US" sz="1800" b="1" dirty="0"/>
              <a:t>why other countries </a:t>
            </a:r>
            <a:r>
              <a:rPr lang="en-US" sz="1800" b="1" dirty="0" smtClean="0"/>
              <a:t>successes </a:t>
            </a:r>
            <a:r>
              <a:rPr lang="en-US" sz="1800" b="1" dirty="0"/>
              <a:t>in scientific </a:t>
            </a:r>
            <a:r>
              <a:rPr lang="en-US" sz="1800" b="1" dirty="0" smtClean="0"/>
              <a:t>research?</a:t>
            </a:r>
            <a:endParaRPr lang="ar-EG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896544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06489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3848808"/>
              </p:ext>
            </p:extLst>
          </p:nvPr>
        </p:nvGraphicFramePr>
        <p:xfrm>
          <a:off x="323528" y="476673"/>
          <a:ext cx="8134672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036496" cy="3816424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85592"/>
            <a:ext cx="3433936" cy="3672408"/>
          </a:xfrm>
          <a:prstGeom prst="rect">
            <a:avLst/>
          </a:prstGeom>
        </p:spPr>
      </p:pic>
      <p:pic>
        <p:nvPicPr>
          <p:cNvPr id="1026" name="Picture 2" descr="C:\Users\Alex\Desktop\images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474914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1594"/>
            <a:ext cx="3240360" cy="25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47971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http://www.ru.nl/masters/programme/medical-sciences/bioethics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ar-E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1594"/>
            <a:ext cx="3744416" cy="25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528391"/>
          </a:xfrm>
        </p:spPr>
        <p:txBody>
          <a:bodyPr/>
          <a:lstStyle/>
          <a:p>
            <a:r>
              <a:rPr lang="en-US" dirty="0" smtClean="0"/>
              <a:t>The story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6400800" cy="2791172"/>
          </a:xfrm>
        </p:spPr>
        <p:txBody>
          <a:bodyPr/>
          <a:lstStyle/>
          <a:p>
            <a:r>
              <a:rPr lang="it-IT" b="1" dirty="0"/>
              <a:t>The Nazi euthanasia project </a:t>
            </a:r>
          </a:p>
          <a:p>
            <a:r>
              <a:rPr lang="en-US" b="1" dirty="0" smtClean="0"/>
              <a:t>Reduce death</a:t>
            </a:r>
          </a:p>
          <a:p>
            <a:r>
              <a:rPr lang="en-US" b="1" dirty="0" smtClean="0"/>
              <a:t>-human rights</a:t>
            </a:r>
            <a:endParaRPr lang="ar-EG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8367309"/>
              </p:ext>
            </p:extLst>
          </p:nvPr>
        </p:nvGraphicFramePr>
        <p:xfrm>
          <a:off x="467544" y="404664"/>
          <a:ext cx="7772400" cy="79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3636263"/>
              </p:ext>
            </p:extLst>
          </p:nvPr>
        </p:nvGraphicFramePr>
        <p:xfrm>
          <a:off x="251520" y="1700808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51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1553</TotalTime>
  <Words>564</Words>
  <Application>Microsoft Office PowerPoint</Application>
  <PresentationFormat>On-screen Show (4:3)</PresentationFormat>
  <Paragraphs>119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Adjacency</vt:lpstr>
      <vt:lpstr> ETHICS in research  </vt:lpstr>
      <vt:lpstr>The content</vt:lpstr>
      <vt:lpstr>     </vt:lpstr>
      <vt:lpstr>                                                                   </vt:lpstr>
      <vt:lpstr>why other countries successes in scientific research?</vt:lpstr>
      <vt:lpstr>PowerPoint Presentation</vt:lpstr>
      <vt:lpstr>PowerPoint Presentation</vt:lpstr>
      <vt:lpstr>The story</vt:lpstr>
      <vt:lpstr>PowerPoint Presentation</vt:lpstr>
      <vt:lpstr>A new European Code of Conduct for Research Integrity</vt:lpstr>
      <vt:lpstr>A Code of Conduct for Biological Scientists:</vt:lpstr>
      <vt:lpstr>PowerPoint Presentation</vt:lpstr>
      <vt:lpstr>Plagiarism (cheating)in research</vt:lpstr>
      <vt:lpstr>PowerPoint Presentation</vt:lpstr>
      <vt:lpstr>PowerPoint Presentation</vt:lpstr>
      <vt:lpstr>PowerPoint Presentation</vt:lpstr>
      <vt:lpstr>Citation management software</vt:lpstr>
      <vt:lpstr>(Ethics in lab –(analysis</vt:lpstr>
      <vt:lpstr>PowerPoint Presentation</vt:lpstr>
      <vt:lpstr>Ethics with patients during practice</vt:lpstr>
      <vt:lpstr>Ethics of research on animals</vt:lpstr>
      <vt:lpstr>PowerPoint Presentation</vt:lpstr>
      <vt:lpstr>PowerPoint Presentation</vt:lpstr>
      <vt:lpstr>PowerPoint Presentation</vt:lpstr>
      <vt:lpstr>Ethical guideline for genetic screening and testing</vt:lpstr>
      <vt:lpstr>PowerPoint Presentation</vt:lpstr>
      <vt:lpstr>PowerPoint Presentation</vt:lpstr>
      <vt:lpstr>Ethical guide line for access to banked DNA 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lym</dc:title>
  <dc:creator>Alex</dc:creator>
  <cp:lastModifiedBy>AL For©an_Net</cp:lastModifiedBy>
  <cp:revision>136</cp:revision>
  <dcterms:created xsi:type="dcterms:W3CDTF">2013-01-15T23:36:26Z</dcterms:created>
  <dcterms:modified xsi:type="dcterms:W3CDTF">2013-12-07T09:58:38Z</dcterms:modified>
</cp:coreProperties>
</file>