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079-34B6-4898-B1D4-33F1BBBD0856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C5B2-9FFE-4F03-AD55-96353F8FA4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079-34B6-4898-B1D4-33F1BBBD0856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C5B2-9FFE-4F03-AD55-96353F8FA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079-34B6-4898-B1D4-33F1BBBD0856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C5B2-9FFE-4F03-AD55-96353F8FA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079-34B6-4898-B1D4-33F1BBBD0856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C5B2-9FFE-4F03-AD55-96353F8FA4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079-34B6-4898-B1D4-33F1BBBD0856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C5B2-9FFE-4F03-AD55-96353F8FA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079-34B6-4898-B1D4-33F1BBBD0856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C5B2-9FFE-4F03-AD55-96353F8FA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079-34B6-4898-B1D4-33F1BBBD0856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C5B2-9FFE-4F03-AD55-96353F8FA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079-34B6-4898-B1D4-33F1BBBD0856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C5B2-9FFE-4F03-AD55-96353F8FA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079-34B6-4898-B1D4-33F1BBBD0856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C5B2-9FFE-4F03-AD55-96353F8FA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079-34B6-4898-B1D4-33F1BBBD0856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C5B2-9FFE-4F03-AD55-96353F8FA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079-34B6-4898-B1D4-33F1BBBD0856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C5B2-9FFE-4F03-AD55-96353F8FA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114A079-34B6-4898-B1D4-33F1BBBD0856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F7BC5B2-9FFE-4F03-AD55-96353F8FA48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sz="5400" dirty="0" smtClean="0"/>
              <a:t>اليابان </a:t>
            </a:r>
            <a:r>
              <a:rPr lang="ar-EG" sz="5400" dirty="0" err="1" smtClean="0"/>
              <a:t>فى</a:t>
            </a:r>
            <a:r>
              <a:rPr lang="ar-EG" sz="5400" dirty="0" smtClean="0"/>
              <a:t> الحرب </a:t>
            </a:r>
            <a:r>
              <a:rPr lang="ar-EG" sz="5400" dirty="0" err="1" smtClean="0"/>
              <a:t>العالميه</a:t>
            </a:r>
            <a:r>
              <a:rPr lang="ar-EG" sz="5400" dirty="0" smtClean="0"/>
              <a:t> الثانية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792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8800" dirty="0" smtClean="0"/>
              <a:t>خلال 5 اشهر فقط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" y="1600200"/>
            <a:ext cx="8992166" cy="4876800"/>
          </a:xfrm>
        </p:spPr>
      </p:pic>
    </p:spTree>
    <p:extLst>
      <p:ext uri="{BB962C8B-B14F-4D97-AF65-F5344CB8AC3E}">
        <p14:creationId xmlns:p14="http://schemas.microsoft.com/office/powerpoint/2010/main" val="2931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9600" dirty="0" smtClean="0"/>
              <a:t>طوكيو</a:t>
            </a:r>
            <a:endParaRPr lang="en-US" sz="9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9" y="1600200"/>
            <a:ext cx="7793181" cy="4114800"/>
          </a:xfrm>
        </p:spPr>
      </p:pic>
    </p:spTree>
    <p:extLst>
      <p:ext uri="{BB962C8B-B14F-4D97-AF65-F5344CB8AC3E}">
        <p14:creationId xmlns:p14="http://schemas.microsoft.com/office/powerpoint/2010/main" val="20067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6000" dirty="0" smtClean="0"/>
              <a:t>توسيع مدى الهجوم </a:t>
            </a:r>
            <a:r>
              <a:rPr lang="ar-EG" sz="6000" dirty="0" err="1" smtClean="0"/>
              <a:t>فى</a:t>
            </a:r>
            <a:r>
              <a:rPr lang="ar-EG" sz="6000" dirty="0" smtClean="0"/>
              <a:t> شرق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8" y="1600200"/>
            <a:ext cx="7741403" cy="4114800"/>
          </a:xfrm>
        </p:spPr>
      </p:pic>
    </p:spTree>
    <p:extLst>
      <p:ext uri="{BB962C8B-B14F-4D97-AF65-F5344CB8AC3E}">
        <p14:creationId xmlns:p14="http://schemas.microsoft.com/office/powerpoint/2010/main" val="5488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CIA</a:t>
            </a:r>
            <a:endParaRPr lang="en-US" sz="9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1600200"/>
            <a:ext cx="7528560" cy="4114800"/>
          </a:xfrm>
        </p:spPr>
      </p:pic>
    </p:spTree>
    <p:extLst>
      <p:ext uri="{BB962C8B-B14F-4D97-AF65-F5344CB8AC3E}">
        <p14:creationId xmlns:p14="http://schemas.microsoft.com/office/powerpoint/2010/main" val="32642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8800" dirty="0" smtClean="0"/>
              <a:t>الهجوم على </a:t>
            </a:r>
            <a:r>
              <a:rPr lang="ar-EG" sz="8800" dirty="0" err="1" smtClean="0"/>
              <a:t>ميداوى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98" y="1600200"/>
            <a:ext cx="7478003" cy="4114800"/>
          </a:xfrm>
        </p:spPr>
      </p:pic>
    </p:spTree>
    <p:extLst>
      <p:ext uri="{BB962C8B-B14F-4D97-AF65-F5344CB8AC3E}">
        <p14:creationId xmlns:p14="http://schemas.microsoft.com/office/powerpoint/2010/main" val="20406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9600" dirty="0" smtClean="0"/>
              <a:t>الموجه الاولى</a:t>
            </a:r>
            <a:endParaRPr lang="en-US" sz="9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0439"/>
            <a:ext cx="7924800" cy="3974322"/>
          </a:xfrm>
        </p:spPr>
      </p:pic>
    </p:spTree>
    <p:extLst>
      <p:ext uri="{BB962C8B-B14F-4D97-AF65-F5344CB8AC3E}">
        <p14:creationId xmlns:p14="http://schemas.microsoft.com/office/powerpoint/2010/main" val="40803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7200" dirty="0" smtClean="0"/>
              <a:t>الموجه الاولى </a:t>
            </a:r>
            <a:r>
              <a:rPr lang="ar-EG" sz="7200" dirty="0" err="1" smtClean="0"/>
              <a:t>الامريكيه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7" y="1600200"/>
            <a:ext cx="7518305" cy="4114800"/>
          </a:xfrm>
        </p:spPr>
      </p:pic>
    </p:spTree>
    <p:extLst>
      <p:ext uri="{BB962C8B-B14F-4D97-AF65-F5344CB8AC3E}">
        <p14:creationId xmlns:p14="http://schemas.microsoft.com/office/powerpoint/2010/main" val="41223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6000" dirty="0" smtClean="0"/>
              <a:t>صد الموجه الاولى </a:t>
            </a:r>
            <a:r>
              <a:rPr lang="ar-EG" sz="6000" dirty="0" err="1" smtClean="0"/>
              <a:t>الامريكيه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32462"/>
            <a:ext cx="7924800" cy="4050275"/>
          </a:xfrm>
        </p:spPr>
      </p:pic>
    </p:spTree>
    <p:extLst>
      <p:ext uri="{BB962C8B-B14F-4D97-AF65-F5344CB8AC3E}">
        <p14:creationId xmlns:p14="http://schemas.microsoft.com/office/powerpoint/2010/main" val="40705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8800" dirty="0" smtClean="0"/>
              <a:t>الموجه </a:t>
            </a:r>
            <a:r>
              <a:rPr lang="ar-EG" sz="8800" dirty="0" err="1" smtClean="0"/>
              <a:t>اليانيه</a:t>
            </a:r>
            <a:r>
              <a:rPr lang="ar-EG" sz="8800" dirty="0" smtClean="0"/>
              <a:t> </a:t>
            </a:r>
            <a:r>
              <a:rPr lang="ar-EG" sz="8800" dirty="0" err="1" smtClean="0"/>
              <a:t>الثانيه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4" y="1600200"/>
            <a:ext cx="7811011" cy="4114800"/>
          </a:xfrm>
        </p:spPr>
      </p:pic>
    </p:spTree>
    <p:extLst>
      <p:ext uri="{BB962C8B-B14F-4D97-AF65-F5344CB8AC3E}">
        <p14:creationId xmlns:p14="http://schemas.microsoft.com/office/powerpoint/2010/main" val="12586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6000" dirty="0" smtClean="0"/>
              <a:t>نجاح الموجه </a:t>
            </a:r>
            <a:r>
              <a:rPr lang="ar-EG" sz="6000" dirty="0" err="1" smtClean="0"/>
              <a:t>الثانيه</a:t>
            </a:r>
            <a:r>
              <a:rPr lang="ar-EG" sz="6000" dirty="0" smtClean="0"/>
              <a:t> </a:t>
            </a:r>
            <a:r>
              <a:rPr lang="ar-EG" sz="6000" dirty="0" err="1" smtClean="0"/>
              <a:t>الامريكيه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16485"/>
            <a:ext cx="7924800" cy="4082230"/>
          </a:xfrm>
        </p:spPr>
      </p:pic>
    </p:spTree>
    <p:extLst>
      <p:ext uri="{BB962C8B-B14F-4D97-AF65-F5344CB8AC3E}">
        <p14:creationId xmlns:p14="http://schemas.microsoft.com/office/powerpoint/2010/main" val="12797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6172200"/>
          </a:xfrm>
        </p:spPr>
      </p:pic>
    </p:spTree>
    <p:extLst>
      <p:ext uri="{BB962C8B-B14F-4D97-AF65-F5344CB8AC3E}">
        <p14:creationId xmlns:p14="http://schemas.microsoft.com/office/powerpoint/2010/main" val="6304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8000" dirty="0" smtClean="0"/>
              <a:t>رجوع قوات الحلفاء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4" y="1600200"/>
            <a:ext cx="7679912" cy="4114800"/>
          </a:xfrm>
        </p:spPr>
      </p:pic>
    </p:spTree>
    <p:extLst>
      <p:ext uri="{BB962C8B-B14F-4D97-AF65-F5344CB8AC3E}">
        <p14:creationId xmlns:p14="http://schemas.microsoft.com/office/powerpoint/2010/main" val="20966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8000" dirty="0" smtClean="0"/>
              <a:t>تدمير الاسطول </a:t>
            </a:r>
            <a:r>
              <a:rPr lang="ar-EG" sz="8000" dirty="0" err="1" smtClean="0"/>
              <a:t>اليابانى</a:t>
            </a:r>
            <a:endParaRPr lang="en-US" sz="8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1" y="1600200"/>
            <a:ext cx="7611597" cy="4114800"/>
          </a:xfrm>
        </p:spPr>
      </p:pic>
    </p:spTree>
    <p:extLst>
      <p:ext uri="{BB962C8B-B14F-4D97-AF65-F5344CB8AC3E}">
        <p14:creationId xmlns:p14="http://schemas.microsoft.com/office/powerpoint/2010/main" val="24488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8800" dirty="0" smtClean="0"/>
              <a:t>معركه بحر الفلبين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3" y="1600200"/>
            <a:ext cx="7803114" cy="4114800"/>
          </a:xfrm>
        </p:spPr>
      </p:pic>
    </p:spTree>
    <p:extLst>
      <p:ext uri="{BB962C8B-B14F-4D97-AF65-F5344CB8AC3E}">
        <p14:creationId xmlns:p14="http://schemas.microsoft.com/office/powerpoint/2010/main" val="4342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6000" dirty="0" smtClean="0"/>
              <a:t>تدمير </a:t>
            </a:r>
            <a:r>
              <a:rPr lang="ar-EG" sz="6000" dirty="0" err="1" smtClean="0"/>
              <a:t>الدفاعت</a:t>
            </a:r>
            <a:r>
              <a:rPr lang="ar-EG" sz="6000" dirty="0" smtClean="0"/>
              <a:t> </a:t>
            </a:r>
            <a:r>
              <a:rPr lang="ar-EG" sz="6000" dirty="0" err="1" smtClean="0"/>
              <a:t>الجنوبيه</a:t>
            </a:r>
            <a:r>
              <a:rPr lang="ar-EG" sz="6000" dirty="0" smtClean="0"/>
              <a:t> لليابان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3" y="1600200"/>
            <a:ext cx="7894674" cy="4114800"/>
          </a:xfrm>
        </p:spPr>
      </p:pic>
    </p:spTree>
    <p:extLst>
      <p:ext uri="{BB962C8B-B14F-4D97-AF65-F5344CB8AC3E}">
        <p14:creationId xmlns:p14="http://schemas.microsoft.com/office/powerpoint/2010/main" val="26245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5400" dirty="0" smtClean="0"/>
              <a:t>انزال قوات الحلفاء </a:t>
            </a:r>
            <a:r>
              <a:rPr lang="ar-EG" sz="5400" dirty="0" err="1" smtClean="0"/>
              <a:t>فى</a:t>
            </a:r>
            <a:r>
              <a:rPr lang="ar-EG" sz="5400" dirty="0" smtClean="0"/>
              <a:t> </a:t>
            </a:r>
            <a:r>
              <a:rPr lang="ar-EG" sz="5400" dirty="0" err="1" smtClean="0"/>
              <a:t>النورماندى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6" y="1600200"/>
            <a:ext cx="7813408" cy="4114800"/>
          </a:xfrm>
        </p:spPr>
      </p:pic>
    </p:spTree>
    <p:extLst>
      <p:ext uri="{BB962C8B-B14F-4D97-AF65-F5344CB8AC3E}">
        <p14:creationId xmlns:p14="http://schemas.microsoft.com/office/powerpoint/2010/main" val="35353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8000" dirty="0" smtClean="0"/>
              <a:t>احتلال جنوب اليابان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5" y="1600200"/>
            <a:ext cx="7789009" cy="4114800"/>
          </a:xfrm>
        </p:spPr>
      </p:pic>
    </p:spTree>
    <p:extLst>
      <p:ext uri="{BB962C8B-B14F-4D97-AF65-F5344CB8AC3E}">
        <p14:creationId xmlns:p14="http://schemas.microsoft.com/office/powerpoint/2010/main" val="23224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5400" dirty="0" smtClean="0"/>
              <a:t>صنع </a:t>
            </a:r>
            <a:r>
              <a:rPr lang="ar-EG" sz="5400" dirty="0" err="1" smtClean="0"/>
              <a:t>القنبله</a:t>
            </a:r>
            <a:r>
              <a:rPr lang="ar-EG" sz="5400" dirty="0" smtClean="0"/>
              <a:t> </a:t>
            </a:r>
            <a:r>
              <a:rPr lang="ar-EG" sz="5400" dirty="0" err="1" smtClean="0"/>
              <a:t>النوويه</a:t>
            </a:r>
            <a:r>
              <a:rPr lang="ar-EG" sz="5400" dirty="0" smtClean="0"/>
              <a:t> </a:t>
            </a:r>
            <a:r>
              <a:rPr lang="ar-EG" sz="5400" dirty="0" err="1" smtClean="0"/>
              <a:t>فى</a:t>
            </a:r>
            <a:r>
              <a:rPr lang="ar-EG" sz="5400" dirty="0" smtClean="0"/>
              <a:t> نيو مكسيكو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5" y="1600200"/>
            <a:ext cx="7814990" cy="4114800"/>
          </a:xfrm>
        </p:spPr>
      </p:pic>
    </p:spTree>
    <p:extLst>
      <p:ext uri="{BB962C8B-B14F-4D97-AF65-F5344CB8AC3E}">
        <p14:creationId xmlns:p14="http://schemas.microsoft.com/office/powerpoint/2010/main" val="33975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7200" dirty="0" smtClean="0"/>
              <a:t>العمل على </a:t>
            </a:r>
            <a:r>
              <a:rPr lang="ar-EG" sz="7200" dirty="0" err="1" smtClean="0"/>
              <a:t>القنبله</a:t>
            </a:r>
            <a:r>
              <a:rPr lang="ar-EG" sz="7200" dirty="0" smtClean="0"/>
              <a:t> </a:t>
            </a:r>
            <a:r>
              <a:rPr lang="ar-EG" sz="7200" dirty="0" err="1" smtClean="0"/>
              <a:t>النوويه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8522"/>
            <a:ext cx="7924800" cy="3978155"/>
          </a:xfrm>
        </p:spPr>
      </p:pic>
    </p:spTree>
    <p:extLst>
      <p:ext uri="{BB962C8B-B14F-4D97-AF65-F5344CB8AC3E}">
        <p14:creationId xmlns:p14="http://schemas.microsoft.com/office/powerpoint/2010/main" val="23999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8800" dirty="0" smtClean="0"/>
              <a:t>تجهيز </a:t>
            </a:r>
            <a:r>
              <a:rPr lang="ar-EG" sz="8800" dirty="0" err="1" smtClean="0"/>
              <a:t>القنبله</a:t>
            </a:r>
            <a:r>
              <a:rPr lang="ar-EG" sz="8800" dirty="0" smtClean="0"/>
              <a:t> </a:t>
            </a:r>
            <a:r>
              <a:rPr lang="ar-EG" sz="8800" dirty="0" err="1" smtClean="0"/>
              <a:t>النوويه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7" y="1600200"/>
            <a:ext cx="7722926" cy="4114800"/>
          </a:xfrm>
        </p:spPr>
      </p:pic>
    </p:spTree>
    <p:extLst>
      <p:ext uri="{BB962C8B-B14F-4D97-AF65-F5344CB8AC3E}">
        <p14:creationId xmlns:p14="http://schemas.microsoft.com/office/powerpoint/2010/main" val="10059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9600" dirty="0" smtClean="0"/>
              <a:t>ضرب طوكيو</a:t>
            </a:r>
            <a:endParaRPr lang="en-US" sz="9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5" y="1600200"/>
            <a:ext cx="7691870" cy="4114800"/>
          </a:xfrm>
        </p:spPr>
      </p:pic>
    </p:spTree>
    <p:extLst>
      <p:ext uri="{BB962C8B-B14F-4D97-AF65-F5344CB8AC3E}">
        <p14:creationId xmlns:p14="http://schemas.microsoft.com/office/powerpoint/2010/main" val="30736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5334000"/>
            <a:ext cx="7924800" cy="762000"/>
          </a:xfrm>
        </p:spPr>
        <p:txBody>
          <a:bodyPr>
            <a:noAutofit/>
          </a:bodyPr>
          <a:lstStyle/>
          <a:p>
            <a:pPr algn="ctr"/>
            <a:r>
              <a:rPr lang="ar-EG" sz="5400" dirty="0" smtClean="0"/>
              <a:t>الهجوم على بيل </a:t>
            </a:r>
            <a:r>
              <a:rPr lang="ar-EG" sz="5400" dirty="0" err="1" smtClean="0"/>
              <a:t>هربيل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9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4800" dirty="0" smtClean="0"/>
              <a:t>حصار برلين من قبل الجيش الاحمر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86" y="1600200"/>
            <a:ext cx="7469828" cy="4114800"/>
          </a:xfrm>
        </p:spPr>
      </p:pic>
    </p:spTree>
    <p:extLst>
      <p:ext uri="{BB962C8B-B14F-4D97-AF65-F5344CB8AC3E}">
        <p14:creationId xmlns:p14="http://schemas.microsoft.com/office/powerpoint/2010/main" val="12740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4400" dirty="0" smtClean="0"/>
              <a:t>رفع علم الجيش الاحمر فوق </a:t>
            </a:r>
            <a:r>
              <a:rPr lang="ar-EG" sz="4400" dirty="0" err="1" smtClean="0"/>
              <a:t>الريخ</a:t>
            </a:r>
            <a:r>
              <a:rPr lang="ar-EG" sz="4400" dirty="0" smtClean="0"/>
              <a:t> </a:t>
            </a:r>
            <a:r>
              <a:rPr lang="ar-EG" sz="4400" dirty="0" err="1" smtClean="0"/>
              <a:t>ستاج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1" y="1600200"/>
            <a:ext cx="7904538" cy="4114800"/>
          </a:xfrm>
        </p:spPr>
      </p:pic>
    </p:spTree>
    <p:extLst>
      <p:ext uri="{BB962C8B-B14F-4D97-AF65-F5344CB8AC3E}">
        <p14:creationId xmlns:p14="http://schemas.microsoft.com/office/powerpoint/2010/main" val="24469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9600" dirty="0" smtClean="0"/>
              <a:t>استسلام المانيا</a:t>
            </a:r>
            <a:endParaRPr lang="en-US" sz="9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04960"/>
            <a:ext cx="7924800" cy="3305279"/>
          </a:xfrm>
        </p:spPr>
      </p:pic>
    </p:spTree>
    <p:extLst>
      <p:ext uri="{BB962C8B-B14F-4D97-AF65-F5344CB8AC3E}">
        <p14:creationId xmlns:p14="http://schemas.microsoft.com/office/powerpoint/2010/main" val="33591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6000" dirty="0" smtClean="0"/>
              <a:t>محاوله صد الهجوم </a:t>
            </a:r>
            <a:r>
              <a:rPr lang="ar-EG" sz="6000" dirty="0" err="1" smtClean="0"/>
              <a:t>الامريكى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47" y="1600200"/>
            <a:ext cx="7834705" cy="4114800"/>
          </a:xfrm>
        </p:spPr>
      </p:pic>
    </p:spTree>
    <p:extLst>
      <p:ext uri="{BB962C8B-B14F-4D97-AF65-F5344CB8AC3E}">
        <p14:creationId xmlns:p14="http://schemas.microsoft.com/office/powerpoint/2010/main" val="17149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8000" dirty="0" smtClean="0"/>
              <a:t>قنبه هيروشيما </a:t>
            </a:r>
            <a:r>
              <a:rPr lang="ar-EG" sz="8000" dirty="0" err="1" smtClean="0"/>
              <a:t>النوويه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10955"/>
            <a:ext cx="7924800" cy="4093290"/>
          </a:xfrm>
        </p:spPr>
      </p:pic>
    </p:spTree>
    <p:extLst>
      <p:ext uri="{BB962C8B-B14F-4D97-AF65-F5344CB8AC3E}">
        <p14:creationId xmlns:p14="http://schemas.microsoft.com/office/powerpoint/2010/main" val="532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8000" dirty="0" err="1" smtClean="0"/>
              <a:t>قنبله</a:t>
            </a:r>
            <a:r>
              <a:rPr lang="ar-EG" sz="8000" dirty="0" smtClean="0"/>
              <a:t> </a:t>
            </a:r>
            <a:r>
              <a:rPr lang="ar-EG" sz="8000" dirty="0" err="1" smtClean="0"/>
              <a:t>ناغازاكى</a:t>
            </a:r>
            <a:r>
              <a:rPr lang="ar-EG" sz="8000" dirty="0" smtClean="0"/>
              <a:t> </a:t>
            </a:r>
            <a:r>
              <a:rPr lang="ar-EG" sz="8000" dirty="0" err="1" smtClean="0"/>
              <a:t>النوويه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0880"/>
            <a:ext cx="7924800" cy="4033439"/>
          </a:xfrm>
        </p:spPr>
      </p:pic>
    </p:spTree>
    <p:extLst>
      <p:ext uri="{BB962C8B-B14F-4D97-AF65-F5344CB8AC3E}">
        <p14:creationId xmlns:p14="http://schemas.microsoft.com/office/powerpoint/2010/main" val="39584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8000" dirty="0" smtClean="0"/>
              <a:t>تدمير مدينه هيروشيما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7" y="1600200"/>
            <a:ext cx="7710406" cy="4114800"/>
          </a:xfrm>
        </p:spPr>
      </p:pic>
    </p:spTree>
    <p:extLst>
      <p:ext uri="{BB962C8B-B14F-4D97-AF65-F5344CB8AC3E}">
        <p14:creationId xmlns:p14="http://schemas.microsoft.com/office/powerpoint/2010/main" val="1922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8800" dirty="0" smtClean="0"/>
              <a:t>تدمير مدينه </a:t>
            </a:r>
            <a:r>
              <a:rPr lang="ar-EG" sz="8800" dirty="0" err="1" smtClean="0"/>
              <a:t>ناغازاكى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8" y="1600200"/>
            <a:ext cx="7879404" cy="4114800"/>
          </a:xfrm>
        </p:spPr>
      </p:pic>
    </p:spTree>
    <p:extLst>
      <p:ext uri="{BB962C8B-B14F-4D97-AF65-F5344CB8AC3E}">
        <p14:creationId xmlns:p14="http://schemas.microsoft.com/office/powerpoint/2010/main" val="33645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5400" dirty="0" smtClean="0"/>
              <a:t>اخر يوم </a:t>
            </a:r>
            <a:r>
              <a:rPr lang="ar-EG" sz="5400" dirty="0" err="1" smtClean="0"/>
              <a:t>فى</a:t>
            </a:r>
            <a:r>
              <a:rPr lang="ar-EG" sz="5400" dirty="0" smtClean="0"/>
              <a:t> حرب </a:t>
            </a:r>
            <a:r>
              <a:rPr lang="ar-EG" sz="5400" dirty="0" err="1" smtClean="0"/>
              <a:t>العالميه</a:t>
            </a:r>
            <a:r>
              <a:rPr lang="ar-EG" sz="5400" dirty="0" smtClean="0"/>
              <a:t> </a:t>
            </a:r>
            <a:r>
              <a:rPr lang="ar-EG" sz="5400" dirty="0" err="1" smtClean="0"/>
              <a:t>الثانيه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2875"/>
            <a:ext cx="7924800" cy="4109449"/>
          </a:xfrm>
        </p:spPr>
      </p:pic>
    </p:spTree>
    <p:extLst>
      <p:ext uri="{BB962C8B-B14F-4D97-AF65-F5344CB8AC3E}">
        <p14:creationId xmlns:p14="http://schemas.microsoft.com/office/powerpoint/2010/main" val="35609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8000" dirty="0" smtClean="0"/>
              <a:t>معاهده استسلام اليابان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7" y="1600200"/>
            <a:ext cx="7863486" cy="4114800"/>
          </a:xfrm>
        </p:spPr>
      </p:pic>
    </p:spTree>
    <p:extLst>
      <p:ext uri="{BB962C8B-B14F-4D97-AF65-F5344CB8AC3E}">
        <p14:creationId xmlns:p14="http://schemas.microsoft.com/office/powerpoint/2010/main" val="42571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153400" cy="5943600"/>
          </a:xfrm>
        </p:spPr>
      </p:pic>
    </p:spTree>
    <p:extLst>
      <p:ext uri="{BB962C8B-B14F-4D97-AF65-F5344CB8AC3E}">
        <p14:creationId xmlns:p14="http://schemas.microsoft.com/office/powerpoint/2010/main" val="3451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9600" dirty="0" smtClean="0"/>
              <a:t>أحمد رجب</a:t>
            </a:r>
            <a:endParaRPr lang="ar-EG" sz="9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sz="9600" dirty="0" smtClean="0"/>
              <a:t>شكرا لحضوركم </a:t>
            </a:r>
            <a:endParaRPr lang="ar-EG" sz="9600" dirty="0"/>
          </a:p>
        </p:txBody>
      </p:sp>
    </p:spTree>
    <p:extLst>
      <p:ext uri="{BB962C8B-B14F-4D97-AF65-F5344CB8AC3E}">
        <p14:creationId xmlns:p14="http://schemas.microsoft.com/office/powerpoint/2010/main" val="9583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269" cy="6858000"/>
          </a:xfrm>
        </p:spPr>
      </p:pic>
    </p:spTree>
    <p:extLst>
      <p:ext uri="{BB962C8B-B14F-4D97-AF65-F5344CB8AC3E}">
        <p14:creationId xmlns:p14="http://schemas.microsoft.com/office/powerpoint/2010/main" val="39309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0" y="1600200"/>
            <a:ext cx="7622880" cy="4114800"/>
          </a:xfrm>
        </p:spPr>
      </p:pic>
    </p:spTree>
    <p:extLst>
      <p:ext uri="{BB962C8B-B14F-4D97-AF65-F5344CB8AC3E}">
        <p14:creationId xmlns:p14="http://schemas.microsoft.com/office/powerpoint/2010/main" val="21700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9600" dirty="0" smtClean="0"/>
              <a:t>الجيش</a:t>
            </a:r>
            <a:endParaRPr lang="en-US" sz="9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0" y="1675031"/>
            <a:ext cx="8968220" cy="4725769"/>
          </a:xfrm>
        </p:spPr>
      </p:pic>
    </p:spTree>
    <p:extLst>
      <p:ext uri="{BB962C8B-B14F-4D97-AF65-F5344CB8AC3E}">
        <p14:creationId xmlns:p14="http://schemas.microsoft.com/office/powerpoint/2010/main" val="32795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9600" dirty="0" smtClean="0"/>
              <a:t>الامبراطور</a:t>
            </a:r>
            <a:endParaRPr lang="en-US" sz="9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1" y="1600200"/>
            <a:ext cx="7911906" cy="4191000"/>
          </a:xfrm>
        </p:spPr>
      </p:pic>
    </p:spTree>
    <p:extLst>
      <p:ext uri="{BB962C8B-B14F-4D97-AF65-F5344CB8AC3E}">
        <p14:creationId xmlns:p14="http://schemas.microsoft.com/office/powerpoint/2010/main" val="32554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6600" dirty="0" smtClean="0"/>
              <a:t>برلين- هتلر- </a:t>
            </a:r>
            <a:r>
              <a:rPr lang="ar-EG" sz="6600" dirty="0" err="1" smtClean="0"/>
              <a:t>الريخ</a:t>
            </a:r>
            <a:r>
              <a:rPr lang="ar-EG" sz="6600" dirty="0" smtClean="0"/>
              <a:t> </a:t>
            </a:r>
            <a:r>
              <a:rPr lang="ar-EG" sz="6600" dirty="0" err="1" smtClean="0"/>
              <a:t>ستاج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6" y="1600200"/>
            <a:ext cx="7623127" cy="4114800"/>
          </a:xfrm>
        </p:spPr>
      </p:pic>
    </p:spTree>
    <p:extLst>
      <p:ext uri="{BB962C8B-B14F-4D97-AF65-F5344CB8AC3E}">
        <p14:creationId xmlns:p14="http://schemas.microsoft.com/office/powerpoint/2010/main" val="22225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40</TotalTime>
  <Words>125</Words>
  <Application>Microsoft Office PowerPoint</Application>
  <PresentationFormat>On-screen Show (4:3)</PresentationFormat>
  <Paragraphs>37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Horizon</vt:lpstr>
      <vt:lpstr>اليابان فى الحرب العالميه الثانية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الجيش</vt:lpstr>
      <vt:lpstr>الامبراطور</vt:lpstr>
      <vt:lpstr>برلين- هتلر- الريخ ستاج</vt:lpstr>
      <vt:lpstr>خلال 5 اشهر فقط</vt:lpstr>
      <vt:lpstr>طوكيو</vt:lpstr>
      <vt:lpstr>توسيع مدى الهجوم فى شرق</vt:lpstr>
      <vt:lpstr>CIA</vt:lpstr>
      <vt:lpstr>الهجوم على ميداوى</vt:lpstr>
      <vt:lpstr>الموجه الاولى</vt:lpstr>
      <vt:lpstr>الموجه الاولى الامريكيه</vt:lpstr>
      <vt:lpstr>صد الموجه الاولى الامريكيه</vt:lpstr>
      <vt:lpstr>الموجه اليانيه الثانيه</vt:lpstr>
      <vt:lpstr>نجاح الموجه الثانيه الامريكيه</vt:lpstr>
      <vt:lpstr>رجوع قوات الحلفاء</vt:lpstr>
      <vt:lpstr>تدمير الاسطول اليابانى</vt:lpstr>
      <vt:lpstr>معركه بحر الفلبين</vt:lpstr>
      <vt:lpstr>تدمير الدفاعت الجنوبيه لليابان</vt:lpstr>
      <vt:lpstr>انزال قوات الحلفاء فى النورماندى</vt:lpstr>
      <vt:lpstr>احتلال جنوب اليابان</vt:lpstr>
      <vt:lpstr>صنع القنبله النوويه فى نيو مكسيكو</vt:lpstr>
      <vt:lpstr>العمل على القنبله النوويه</vt:lpstr>
      <vt:lpstr>تجهيز القنبله النوويه</vt:lpstr>
      <vt:lpstr>ضرب طوكيو</vt:lpstr>
      <vt:lpstr>حصار برلين من قبل الجيش الاحمر</vt:lpstr>
      <vt:lpstr>رفع علم الجيش الاحمر فوق الريخ ستاج</vt:lpstr>
      <vt:lpstr>استسلام المانيا</vt:lpstr>
      <vt:lpstr>محاوله صد الهجوم الامريكى</vt:lpstr>
      <vt:lpstr>قنبه هيروشيما النوويه</vt:lpstr>
      <vt:lpstr>قنبله ناغازاكى النوويه</vt:lpstr>
      <vt:lpstr>تدمير مدينه هيروشيما</vt:lpstr>
      <vt:lpstr>تدمير مدينه ناغازاكى</vt:lpstr>
      <vt:lpstr>اخر يوم فى حرب العالميه الثانيه</vt:lpstr>
      <vt:lpstr>معاهده استسلام اليابان</vt:lpstr>
      <vt:lpstr>شكرا لحضوركم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اليابان فى الحرب العالميه الثانية</dc:title>
  <dc:creator>test</dc:creator>
  <cp:lastModifiedBy>FUJITSU</cp:lastModifiedBy>
  <cp:revision>6</cp:revision>
  <dcterms:created xsi:type="dcterms:W3CDTF">2013-12-12T08:26:03Z</dcterms:created>
  <dcterms:modified xsi:type="dcterms:W3CDTF">2013-12-12T10:10:57Z</dcterms:modified>
</cp:coreProperties>
</file>