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315" r:id="rId2"/>
    <p:sldId id="325" r:id="rId3"/>
    <p:sldId id="336" r:id="rId4"/>
    <p:sldId id="334" r:id="rId5"/>
    <p:sldId id="335" r:id="rId6"/>
    <p:sldId id="337" r:id="rId7"/>
    <p:sldId id="338" r:id="rId8"/>
    <p:sldId id="339" r:id="rId9"/>
    <p:sldId id="340" r:id="rId10"/>
    <p:sldId id="324" r:id="rId11"/>
    <p:sldId id="257" r:id="rId12"/>
    <p:sldId id="276" r:id="rId13"/>
    <p:sldId id="277" r:id="rId14"/>
    <p:sldId id="258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294" r:id="rId25"/>
    <p:sldId id="297" r:id="rId26"/>
    <p:sldId id="275" r:id="rId27"/>
    <p:sldId id="259" r:id="rId28"/>
    <p:sldId id="265" r:id="rId29"/>
    <p:sldId id="267" r:id="rId30"/>
    <p:sldId id="266" r:id="rId31"/>
    <p:sldId id="269" r:id="rId32"/>
    <p:sldId id="298" r:id="rId33"/>
    <p:sldId id="299" r:id="rId34"/>
    <p:sldId id="300" r:id="rId35"/>
    <p:sldId id="268" r:id="rId36"/>
    <p:sldId id="312" r:id="rId37"/>
    <p:sldId id="313" r:id="rId38"/>
    <p:sldId id="279" r:id="rId39"/>
    <p:sldId id="369" r:id="rId40"/>
    <p:sldId id="329" r:id="rId41"/>
    <p:sldId id="330" r:id="rId42"/>
    <p:sldId id="331" r:id="rId43"/>
    <p:sldId id="332" r:id="rId44"/>
    <p:sldId id="344" r:id="rId45"/>
    <p:sldId id="345" r:id="rId46"/>
    <p:sldId id="333" r:id="rId47"/>
    <p:sldId id="341" r:id="rId48"/>
    <p:sldId id="342" r:id="rId49"/>
    <p:sldId id="343" r:id="rId50"/>
    <p:sldId id="346" r:id="rId51"/>
    <p:sldId id="347" r:id="rId52"/>
    <p:sldId id="352" r:id="rId53"/>
    <p:sldId id="353" r:id="rId54"/>
    <p:sldId id="351" r:id="rId55"/>
    <p:sldId id="349" r:id="rId56"/>
    <p:sldId id="348" r:id="rId57"/>
    <p:sldId id="381" r:id="rId58"/>
    <p:sldId id="350" r:id="rId59"/>
    <p:sldId id="368" r:id="rId60"/>
    <p:sldId id="382" r:id="rId61"/>
    <p:sldId id="328" r:id="rId62"/>
    <p:sldId id="314" r:id="rId63"/>
    <p:sldId id="318" r:id="rId64"/>
    <p:sldId id="319" r:id="rId65"/>
    <p:sldId id="327" r:id="rId66"/>
    <p:sldId id="326" r:id="rId67"/>
    <p:sldId id="354" r:id="rId68"/>
    <p:sldId id="380" r:id="rId69"/>
    <p:sldId id="356" r:id="rId70"/>
    <p:sldId id="385" r:id="rId71"/>
    <p:sldId id="357" r:id="rId72"/>
    <p:sldId id="386" r:id="rId73"/>
    <p:sldId id="280" r:id="rId74"/>
    <p:sldId id="281" r:id="rId75"/>
    <p:sldId id="358" r:id="rId76"/>
    <p:sldId id="355" r:id="rId77"/>
    <p:sldId id="387" r:id="rId78"/>
    <p:sldId id="365" r:id="rId79"/>
    <p:sldId id="366" r:id="rId80"/>
    <p:sldId id="367" r:id="rId81"/>
    <p:sldId id="370" r:id="rId82"/>
    <p:sldId id="320" r:id="rId83"/>
    <p:sldId id="359" r:id="rId84"/>
    <p:sldId id="371" r:id="rId85"/>
    <p:sldId id="372" r:id="rId86"/>
    <p:sldId id="321" r:id="rId87"/>
    <p:sldId id="362" r:id="rId88"/>
    <p:sldId id="363" r:id="rId89"/>
    <p:sldId id="364" r:id="rId90"/>
    <p:sldId id="383" r:id="rId91"/>
    <p:sldId id="384" r:id="rId92"/>
    <p:sldId id="373" r:id="rId93"/>
    <p:sldId id="360" r:id="rId94"/>
    <p:sldId id="361" r:id="rId95"/>
    <p:sldId id="374" r:id="rId96"/>
    <p:sldId id="375" r:id="rId97"/>
    <p:sldId id="376" r:id="rId98"/>
    <p:sldId id="377" r:id="rId99"/>
    <p:sldId id="378" r:id="rId100"/>
    <p:sldId id="379" r:id="rId101"/>
    <p:sldId id="272" r:id="rId102"/>
    <p:sldId id="273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C7E17C-D4CD-47EE-8F80-EDDA9D45EF43}" type="datetimeFigureOut">
              <a:rPr lang="ar-EG" smtClean="0"/>
              <a:pPr/>
              <a:t>15/04/1435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442E369-544C-455F-B41E-2C34531EA95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2E369-544C-455F-B41E-2C34531EA958}" type="slidenum">
              <a:rPr lang="ar-EG" smtClean="0"/>
              <a:pPr/>
              <a:t>28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glass" TargetMode="External"/><Relationship Id="rId2" Type="http://schemas.openxmlformats.org/officeDocument/2006/relationships/hyperlink" Target="http://www.android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omar files\bib alex\yesbu\presentations\technology presentation\photos\technolo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E:\omar files\bib alex\yesbu\presentations\technology presentation\photos\google headqua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057400"/>
            <a:ext cx="7924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Technology market in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egypt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thank yo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162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Sources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</a:p>
          <a:p>
            <a:r>
              <a:rPr lang="en-US" dirty="0" smtClean="0">
                <a:hlinkClick r:id="rId2"/>
              </a:rPr>
              <a:t>www.android.com</a:t>
            </a:r>
            <a:endParaRPr lang="en-US" dirty="0" smtClean="0"/>
          </a:p>
          <a:p>
            <a:r>
              <a:rPr lang="en-US" dirty="0" smtClean="0"/>
              <a:t>www.samsung .com/us</a:t>
            </a:r>
          </a:p>
          <a:p>
            <a:r>
              <a:rPr lang="en-US" dirty="0" smtClean="0">
                <a:hlinkClick r:id="rId3"/>
              </a:rPr>
              <a:t>www.google.com/glass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8229600" cy="144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Android is an open source operating system based on Linux kernel designed for touch screen devices 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3074" name="Picture 2" descr="G:\android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6096000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Android’s beginning was in 2003 in (Palo alto ; California) to work as a system for cameras by (Android inc.)</a:t>
            </a:r>
            <a:endParaRPr lang="ar-EG" sz="3200" dirty="0"/>
          </a:p>
        </p:txBody>
      </p:sp>
      <p:pic>
        <p:nvPicPr>
          <p:cNvPr id="1026" name="Picture 2" descr="G:\palo al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6934200" cy="4485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Google had bought android in 2005 .</a:t>
            </a:r>
            <a:endParaRPr lang="ar-EG" dirty="0"/>
          </a:p>
        </p:txBody>
      </p:sp>
      <p:pic>
        <p:nvPicPr>
          <p:cNvPr id="2050" name="Picture 2" descr="G:\goog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5943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The first  Android version had been launched in 2008 ( first android device was HTC Dream )</a:t>
            </a:r>
            <a:endParaRPr lang="ar-EG" dirty="0"/>
          </a:p>
        </p:txBody>
      </p:sp>
      <p:pic>
        <p:nvPicPr>
          <p:cNvPr id="6146" name="Picture 2" descr="E:\omar files\bib alex\yesbu\presentations\technology presentation\photos\htc d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858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Cupcake</a:t>
            </a:r>
            <a:endParaRPr lang="ar-EG" dirty="0"/>
          </a:p>
        </p:txBody>
      </p:sp>
      <p:pic>
        <p:nvPicPr>
          <p:cNvPr id="1026" name="Picture 2" descr="E:\omar files\bib alex\yesbu\presentations\android presantation 2\photos\android cupca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donate</a:t>
            </a:r>
            <a:endParaRPr lang="ar-EG" dirty="0"/>
          </a:p>
        </p:txBody>
      </p:sp>
      <p:pic>
        <p:nvPicPr>
          <p:cNvPr id="3074" name="Picture 2" descr="E:\omar files\bib alex\yesbu\presentations\android presantation 2\photos\donu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867399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Eclair</a:t>
            </a:r>
            <a:endParaRPr lang="ar-EG" dirty="0"/>
          </a:p>
        </p:txBody>
      </p:sp>
      <p:pic>
        <p:nvPicPr>
          <p:cNvPr id="2050" name="Picture 2" descr="E:\omar files\bib alex\yesbu\presentations\android presantation 2\photos\ecla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43800" cy="4628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Froyo</a:t>
            </a:r>
            <a:endParaRPr lang="ar-EG" dirty="0"/>
          </a:p>
        </p:txBody>
      </p:sp>
      <p:pic>
        <p:nvPicPr>
          <p:cNvPr id="4098" name="Picture 2" descr="E:\omar files\bib alex\yesbu\presentations\android presantation 2\photos\froy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791619"/>
            <a:ext cx="21336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Ginger bread</a:t>
            </a:r>
            <a:endParaRPr lang="ar-EG" dirty="0"/>
          </a:p>
        </p:txBody>
      </p:sp>
      <p:pic>
        <p:nvPicPr>
          <p:cNvPr id="6146" name="Picture 2" descr="E:\omar files\bib alex\yesbu\presentations\android presantation 2\photos\gingerbre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34088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 descr="E:\omar files\bib alex\yesbu\presentations\technology presentation\photos\google logo 3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Honeycomb</a:t>
            </a:r>
            <a:endParaRPr lang="ar-EG" dirty="0"/>
          </a:p>
        </p:txBody>
      </p:sp>
      <p:pic>
        <p:nvPicPr>
          <p:cNvPr id="5123" name="Picture 3" descr="E:\omar files\bib alex\yesbu\presentations\android presantation 2\photos\honeyco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6172200" cy="48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cream sandwich</a:t>
            </a:r>
            <a:endParaRPr lang="ar-EG" dirty="0"/>
          </a:p>
        </p:txBody>
      </p:sp>
      <p:pic>
        <p:nvPicPr>
          <p:cNvPr id="7170" name="Picture 2" descr="E:\omar files\bib alex\yesbu\presentations\android presantation 2\photos\ic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019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Jelly bean</a:t>
            </a:r>
            <a:endParaRPr lang="ar-EG" dirty="0"/>
          </a:p>
        </p:txBody>
      </p:sp>
      <p:pic>
        <p:nvPicPr>
          <p:cNvPr id="10242" name="Picture 2" descr="E:\omar files\bib alex\yesbu\presentations\android presantation 2\photos\jelly be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638799" cy="419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Kitkat</a:t>
            </a:r>
            <a:endParaRPr lang="ar-EG" dirty="0"/>
          </a:p>
        </p:txBody>
      </p:sp>
      <p:pic>
        <p:nvPicPr>
          <p:cNvPr id="9218" name="Picture 2" descr="E:\omar files\bib alex\yesbu\presentations\android presantation 2\photos\kitk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4343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omar files\android\photo of presentation\presentation 1\play sto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mazon appstore andro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تنزيل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5791199" cy="556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android devis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77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Samsung touch wiz</a:t>
            </a:r>
            <a:endParaRPr lang="ar-EG" b="1" dirty="0"/>
          </a:p>
        </p:txBody>
      </p:sp>
      <p:pic>
        <p:nvPicPr>
          <p:cNvPr id="2050" name="Picture 2" descr="E:\omar files\bib alex\yesbu\presentations\technology presentation\photos\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1"/>
            <a:ext cx="5791200" cy="510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Xperia</a:t>
            </a:r>
            <a:endParaRPr lang="ar-EG" dirty="0"/>
          </a:p>
        </p:txBody>
      </p:sp>
      <p:pic>
        <p:nvPicPr>
          <p:cNvPr id="11266" name="Picture 2" descr="G:\xreria z ultr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620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omar files\bib alex\yesbu\presentations\technology presentation\photos\google sear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r>
              <a:rPr lang="en-US" dirty="0" smtClean="0"/>
              <a:t>HTC sense</a:t>
            </a:r>
            <a:endParaRPr lang="ar-EG" dirty="0"/>
          </a:p>
        </p:txBody>
      </p:sp>
      <p:pic>
        <p:nvPicPr>
          <p:cNvPr id="10242" name="Picture 2" descr="G:\htc on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239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Pure android</a:t>
            </a:r>
            <a:endParaRPr lang="ar-EG" dirty="0"/>
          </a:p>
        </p:txBody>
      </p:sp>
      <p:pic>
        <p:nvPicPr>
          <p:cNvPr id="13314" name="Picture 2" descr="G:\nexu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5181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nexus</a:t>
            </a:r>
            <a:endParaRPr lang="ar-EG" dirty="0"/>
          </a:p>
        </p:txBody>
      </p:sp>
      <p:pic>
        <p:nvPicPr>
          <p:cNvPr id="8195" name="Picture 3" descr="E:\omar files\bib alex\yesbu\presentations\android presantation 2\photos\nexus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8077199" cy="5029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Motorola</a:t>
            </a:r>
            <a:endParaRPr lang="ar-EG" dirty="0"/>
          </a:p>
        </p:txBody>
      </p:sp>
      <p:pic>
        <p:nvPicPr>
          <p:cNvPr id="11266" name="Picture 2" descr="E:\omar files\bib alex\yesbu\presentations\android presantation 2\photos\moto 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248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play edition devices</a:t>
            </a:r>
            <a:endParaRPr lang="ar-EG" dirty="0"/>
          </a:p>
        </p:txBody>
      </p:sp>
      <p:pic>
        <p:nvPicPr>
          <p:cNvPr id="12290" name="Picture 2" descr="E:\omar files\bib alex\yesbu\presentations\android presantation 2\photos\s4 g.p.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2819400" cy="4648200"/>
          </a:xfrm>
          <a:prstGeom prst="rect">
            <a:avLst/>
          </a:prstGeom>
          <a:noFill/>
        </p:spPr>
      </p:pic>
      <p:pic>
        <p:nvPicPr>
          <p:cNvPr id="12291" name="Picture 3" descr="E:\omar files\bib alex\yesbu\presentations\android presantation 2\photos\htc one p.e.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3038475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257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Low end devices</a:t>
            </a:r>
            <a:endParaRPr lang="ar-EG" dirty="0"/>
          </a:p>
        </p:txBody>
      </p:sp>
      <p:pic>
        <p:nvPicPr>
          <p:cNvPr id="5122" name="Picture 2" descr="E:\omar files\bib alex\yesbu\presentations\technology presentation\photos\young du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2819400" cy="5105400"/>
          </a:xfrm>
          <a:prstGeom prst="rect">
            <a:avLst/>
          </a:prstGeom>
          <a:noFill/>
        </p:spPr>
      </p:pic>
      <p:pic>
        <p:nvPicPr>
          <p:cNvPr id="5123" name="Picture 3" descr="E:\omar files\bib alex\yesbu\presentations\technology presentation\photos\htc dr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914400"/>
            <a:ext cx="516255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0"/>
            <a:ext cx="8229600" cy="1143000"/>
          </a:xfrm>
        </p:spPr>
        <p:txBody>
          <a:bodyPr/>
          <a:lstStyle/>
          <a:p>
            <a:r>
              <a:rPr lang="en-US" dirty="0" smtClean="0"/>
              <a:t>mid end devices</a:t>
            </a:r>
            <a:endParaRPr lang="ar-EG" dirty="0"/>
          </a:p>
        </p:txBody>
      </p:sp>
      <p:pic>
        <p:nvPicPr>
          <p:cNvPr id="13314" name="Picture 2" descr="E:\omar files\bib alex\yesbu\presentations\android presantation 2\photos\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"/>
            <a:ext cx="4648200" cy="4953000"/>
          </a:xfrm>
          <a:prstGeom prst="rect">
            <a:avLst/>
          </a:prstGeom>
          <a:noFill/>
        </p:spPr>
      </p:pic>
      <p:pic>
        <p:nvPicPr>
          <p:cNvPr id="4098" name="Picture 2" descr="E:\omar files\bib alex\yesbu\presentations\technology presentation\photos\moto g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352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r>
              <a:rPr lang="en-US" dirty="0" smtClean="0"/>
              <a:t>High end devices</a:t>
            </a:r>
            <a:endParaRPr lang="ar-EG" dirty="0"/>
          </a:p>
        </p:txBody>
      </p:sp>
      <p:pic>
        <p:nvPicPr>
          <p:cNvPr id="3075" name="Picture 3" descr="E:\omar files\bib alex\yesbu\presentations\technology presentation\photos\moto 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"/>
            <a:ext cx="3810000" cy="5105400"/>
          </a:xfrm>
          <a:prstGeom prst="rect">
            <a:avLst/>
          </a:prstGeom>
          <a:noFill/>
        </p:spPr>
      </p:pic>
      <p:pic>
        <p:nvPicPr>
          <p:cNvPr id="3076" name="Picture 4" descr="E:\omar files\bib alex\yesbu\presentations\android presentation 1\photo of presentation\note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36576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Android v 4.0.4</a:t>
            </a:r>
            <a:br>
              <a:rPr lang="en-US" dirty="0" smtClean="0"/>
            </a:br>
            <a:r>
              <a:rPr lang="en-US" dirty="0" smtClean="0"/>
              <a:t>Google glass</a:t>
            </a:r>
            <a:endParaRPr lang="ar-EG" dirty="0"/>
          </a:p>
        </p:txBody>
      </p:sp>
      <p:pic>
        <p:nvPicPr>
          <p:cNvPr id="4098" name="Picture 2" descr="G:\google gla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7239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3314" name="Picture 2" descr="E:\omar files\bib alex\yesbu\presentations\technology presentation\photos\google smart t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omar files\bib alex\yesbu\presentations\technology presentation\photos\boston dynam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038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 descr="E:\omar files\bib alex\yesbu\presentations\technology presentation\photos\android develo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omar files\bib alex\yesbu\presentations\technology presentation\photos\cupcake screensh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114799" cy="6858000"/>
          </a:xfrm>
          <a:prstGeom prst="rect">
            <a:avLst/>
          </a:prstGeom>
          <a:noFill/>
        </p:spPr>
      </p:pic>
      <p:pic>
        <p:nvPicPr>
          <p:cNvPr id="7171" name="Picture 3" descr="E:\omar files\bib alex\yesbu\presentations\technology presentation\photos\kitkat screensho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omar files\bib alex\yesbu\presentations\technology presentation\photos\dialpadkit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4267201" cy="6858000"/>
          </a:xfrm>
          <a:prstGeom prst="rect">
            <a:avLst/>
          </a:prstGeom>
          <a:noFill/>
        </p:spPr>
      </p:pic>
      <p:pic>
        <p:nvPicPr>
          <p:cNvPr id="8195" name="Picture 3" descr="E:\omar files\bib alex\yesbu\presentations\technology presentation\photos\cupcake dialp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E:\omar files\bib alex\yesbu\presentations\technology presentation\photos\microsoft headqau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3314" name="Picture 2" descr="E:\omar files\bib alex\yesbu\presentations\technology presentation\photos\windows 8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omar files\bib alex\yesbu\presentations\technology presentation\photos\microsoft off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9218" name="Picture 2" descr="E:\omar files\bib alex\yesbu\presentations\technology presentation\photos\windos 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omar files\bib alex\yesbu\presentations\technology presentation\photos\ht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343400" cy="4267200"/>
          </a:xfrm>
          <a:prstGeom prst="rect">
            <a:avLst/>
          </a:prstGeom>
          <a:noFill/>
        </p:spPr>
      </p:pic>
      <p:pic>
        <p:nvPicPr>
          <p:cNvPr id="10243" name="Picture 3" descr="E:\omar files\bib alex\yesbu\presentations\technology presentation\photos\nok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39624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omar files\bib alex\yesbu\presentations\technology presentation\photos\htc 8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  <p:pic>
        <p:nvPicPr>
          <p:cNvPr id="11267" name="Picture 3" descr="E:\omar files\bib alex\yesbu\presentations\technology presentation\photos\nokia lumia 1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omar files\bib alex\yesbu\presentations\technology presentation\photos\windos 8 screensh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omar files\bib alex\yesbu\presentations\technology presentation\photos\at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5362" name="Picture 2" descr="E:\omar files\bib alex\yesbu\presentations\technology presentation\photos\apple head qau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omar files\bib alex\yesbu\presentations\technology presentation\photos\th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omar files\bib alex\yesbu\presentations\technology presentation\photos\100px-Apple_first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114800" cy="6248399"/>
          </a:xfrm>
          <a:prstGeom prst="rect">
            <a:avLst/>
          </a:prstGeom>
          <a:noFill/>
        </p:spPr>
      </p:pic>
      <p:pic>
        <p:nvPicPr>
          <p:cNvPr id="21507" name="Picture 3" descr="E:\omar files\bib alex\yesbu\presentations\technology presentation\photos\Apple_Computer_Logo_rainbow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09600"/>
            <a:ext cx="4191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omar files\bib alex\yesbu\presentations\technology presentation\photos\100px-Apple_logo_blac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85800"/>
            <a:ext cx="4343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omar files\bib alex\yesbu\presentations\technology presentation\photos\Apple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omar files\bib alex\yesbu\presentations\technology presentation\photos\mac lo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omar files\bib alex\yesbu\presentations\technology presentation\photos\iphone 5s gold 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omar files\bib alex\yesbu\presentations\technology presentation\photos\ios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omar files\bib alex\yesbu\presentations\technology presentation\photos\ios 7 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41148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2290" name="Picture 2" descr="E:\omar files\bib alex\yesbu\presentations\technology presentation\photos\sony smart 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omar files\bib alex\yesbu\presentations\technology presentation\photos\google c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omar files\bib alex\yesbu\presentations\technology presentation\photos\mwc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122" name="Picture 2" descr="E:\omar files\bib alex\yesbu\presentations\technology presentation\photos\motorola headqua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omar files\bib alex\yesbu\presentations\technology presentation\photos\motoro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E:\omar files\bib alex\yesbu\presentations\technology presentation\photos\moto g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3914775" cy="6019800"/>
          </a:xfrm>
          <a:prstGeom prst="rect">
            <a:avLst/>
          </a:prstGeom>
          <a:noFill/>
        </p:spPr>
      </p:pic>
      <p:pic>
        <p:nvPicPr>
          <p:cNvPr id="8200" name="Picture 8" descr="E:\omar files\bib alex\yesbu\presentations\technology presentation\photos\moto 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3705225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dirty="0" smtClean="0"/>
              <a:t>Project ARA</a:t>
            </a:r>
            <a:endParaRPr lang="ar-EG" dirty="0"/>
          </a:p>
        </p:txBody>
      </p:sp>
      <p:pic>
        <p:nvPicPr>
          <p:cNvPr id="9218" name="Picture 2" descr="E:\omar files\bib alex\yesbu\presentations\technology presentation\photos\PROJECT A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7086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E:\omar files\bib alex\yesbu\presentations\technology presentation\photos\motoro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098" name="Picture 2" descr="E:\omar files\bib alex\yesbu\presentations\technology presentation\photos\motorola from google to leno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omar files\bib alex\yesbu\presentations\technology presentation\photos\samsung i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omar files\bib alex\yesbu\presentations\technology presentation\photos\unpacked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omar files\bib alex\yesbu\presentations\technology presentation\photos\not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  <p:pic>
        <p:nvPicPr>
          <p:cNvPr id="24579" name="Picture 3" descr="E:\omar files\bib alex\yesbu\presentations\technology presentation\photos\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 descr="E:\omar files\bib alex\yesbu\presentations\technology presentation\photos\google ear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omar files\bib alex\yesbu\presentations\technology presentation\photos\galaxy round ad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omar files\bib alex\yesbu\presentations\technology presentation\photos\galaxy 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3914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omar files\bib alex\yesbu\presentations\technology presentation\photos\galaxy note pro 12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Android v 4.2.2</a:t>
            </a:r>
            <a:br>
              <a:rPr lang="en-US" dirty="0" smtClean="0"/>
            </a:br>
            <a:r>
              <a:rPr lang="en-US" dirty="0" smtClean="0"/>
              <a:t>galaxy gear</a:t>
            </a:r>
            <a:endParaRPr lang="ar-EG" dirty="0"/>
          </a:p>
        </p:txBody>
      </p:sp>
      <p:pic>
        <p:nvPicPr>
          <p:cNvPr id="5122" name="Picture 2" descr="G:\galaxy ge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315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Samsung galaxy </a:t>
            </a:r>
            <a:r>
              <a:rPr lang="en-US" dirty="0" err="1" smtClean="0"/>
              <a:t>nx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android v. 4.2</a:t>
            </a:r>
            <a:endParaRPr lang="ar-EG" dirty="0"/>
          </a:p>
        </p:txBody>
      </p:sp>
      <p:pic>
        <p:nvPicPr>
          <p:cNvPr id="2050" name="Picture 2" descr="E:\omar files\android\photo of presentation\presentation 1\تنزيل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1"/>
            <a:ext cx="6477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omar files\bib alex\yesbu\presentations\technology presentation\photos\samsung smart 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E:\omar files\bib alex\yesbu\presentations\technology presentation\photos\samsung o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3725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omar files\bib alex\yesbu\presentations\technology presentation\photos\samsung phone tab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0242" name="Picture 2" descr="E:\omar files\bib alex\yesbu\presentations\technology presentation\photos\sonyhead qaut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omar files\bib alex\yesbu\presentations\technology presentation\photos\z ult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"/>
            <a:ext cx="5029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omar files\bib alex\yesbu\presentations\technology presentation\photos\google map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1266" name="Picture 2" descr="E:\omar files\bib alex\yesbu\presentations\technology presentation\photos\sony smart t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omar files\bib alex\yesbu\presentations\technology presentation\photos\sony watch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omar files\bib alex\yesbu\presentations\technology presentation\photos\nokia headquat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omar files\bib alex\yesbu\presentations\technology presentation\photos\first nokia pho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omar files\bib alex\yesbu\presentations\technology presentation\photos\nokia 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omar files\bib alex\yesbu\presentations\technology presentation\photos\as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086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omar files\bib alex\yesbu\presentations\technology presentation\photos\nokia lumia 1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omar files\bib alex\yesbu\presentations\technology presentation\photos\lg headqau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omar files\bib alex\yesbu\presentations\technology presentation\photos\nexus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019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omar files\bib alex\yesbu\presentations\technology presentation\photos\lg g pr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8194" name="Picture 2" descr="E:\omar files\bib alex\yesbu\presentations\technology presentation\photos\goog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omar files\bib alex\yesbu\presentations\technology presentation\photos\lg g f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48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omar files\bib alex\yesbu\presentations\technology presentation\photos\lg g flex 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7912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omar files\bib alex\yesbu\presentations\technology presentation\photos\o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omar files\bib alex\yesbu\presentations\technology presentation\photos\alcate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omar files\bib alex\yesbu\presentations\technology presentation\photos\idol x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67817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omar files\bib alex\yesbu\presentations\technology presentation\photos\c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23900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omar files\bib alex\yesbu\presentations\technology presentation\photos\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915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omar files\bib alex\yesbu\presentations\technology presentation\photos\huawei-ascend-p6-of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0"/>
            <a:ext cx="4953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905000"/>
            <a:ext cx="6622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Technology in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egypt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1506" name="Picture 2" descr="E:\omar files\bib alex\yesbu\presentations\technology presentation\photos\in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127</Words>
  <Application>Microsoft Office PowerPoint</Application>
  <PresentationFormat>On-screen Show (4:3)</PresentationFormat>
  <Paragraphs>35</Paragraphs>
  <Slides>102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Android’s beginning was in 2003 in (Palo alto ; California) to work as a system for cameras by (Android inc.)</vt:lpstr>
      <vt:lpstr>Google had bought android in 2005 .</vt:lpstr>
      <vt:lpstr>Slide 14</vt:lpstr>
      <vt:lpstr>Cupcake</vt:lpstr>
      <vt:lpstr>donate</vt:lpstr>
      <vt:lpstr>Eclair</vt:lpstr>
      <vt:lpstr>Froyo</vt:lpstr>
      <vt:lpstr>Ginger bread</vt:lpstr>
      <vt:lpstr>Honeycomb</vt:lpstr>
      <vt:lpstr>Ice cream sandwich</vt:lpstr>
      <vt:lpstr>Jelly bean</vt:lpstr>
      <vt:lpstr>Kitkat</vt:lpstr>
      <vt:lpstr>Slide 24</vt:lpstr>
      <vt:lpstr>Slide 25</vt:lpstr>
      <vt:lpstr>Slide 26</vt:lpstr>
      <vt:lpstr>Slide 27</vt:lpstr>
      <vt:lpstr>Samsung touch wiz</vt:lpstr>
      <vt:lpstr>Xperia</vt:lpstr>
      <vt:lpstr>HTC sense</vt:lpstr>
      <vt:lpstr>Pure android</vt:lpstr>
      <vt:lpstr>nexus</vt:lpstr>
      <vt:lpstr>Motorola</vt:lpstr>
      <vt:lpstr>Google play edition devices</vt:lpstr>
      <vt:lpstr>Low end devices</vt:lpstr>
      <vt:lpstr>mid end devices</vt:lpstr>
      <vt:lpstr>High end devices</vt:lpstr>
      <vt:lpstr>Android v 4.0.4 Google glass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Project ARA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Android v 4.2.2 galaxy gear</vt:lpstr>
      <vt:lpstr>Samsung galaxy nx android v. 4.2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Eng Yasser</dc:creator>
  <cp:lastModifiedBy>Eng Yasser</cp:lastModifiedBy>
  <cp:revision>127</cp:revision>
  <dcterms:created xsi:type="dcterms:W3CDTF">2006-08-16T00:00:00Z</dcterms:created>
  <dcterms:modified xsi:type="dcterms:W3CDTF">2014-02-15T09:57:00Z</dcterms:modified>
</cp:coreProperties>
</file>