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9" r:id="rId4"/>
    <p:sldId id="260" r:id="rId5"/>
    <p:sldId id="263" r:id="rId6"/>
    <p:sldId id="264" r:id="rId7"/>
    <p:sldId id="265" r:id="rId8"/>
    <p:sldId id="261" r:id="rId9"/>
    <p:sldId id="262" r:id="rId10"/>
    <p:sldId id="267" r:id="rId11"/>
    <p:sldId id="266" r:id="rId12"/>
    <p:sldId id="25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06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_7331454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304800" y="228600"/>
            <a:ext cx="1447800" cy="1828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Picture 6" descr="946914_642055262478726_344013951_n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7239000" y="195943"/>
            <a:ext cx="1690370" cy="1828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WordArt 2"/>
          <p:cNvSpPr>
            <a:spLocks noChangeArrowheads="1" noChangeShapeType="1" noTextEdit="1"/>
          </p:cNvSpPr>
          <p:nvPr/>
        </p:nvSpPr>
        <p:spPr bwMode="auto">
          <a:xfrm>
            <a:off x="2057400" y="743405"/>
            <a:ext cx="4876800" cy="321899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ArchUp">
              <a:avLst>
                <a:gd name="adj" fmla="val 10865870"/>
              </a:avLst>
            </a:prstTxWarp>
          </a:bodyPr>
          <a:lstStyle/>
          <a:p>
            <a:pPr algn="ctr" rtl="1">
              <a:buNone/>
            </a:pPr>
            <a:r>
              <a:rPr lang="ar-EG" sz="49600" b="1" kern="10" spc="0" dirty="0" smtClean="0">
                <a:ln w="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1F497D"/>
                    </a:gs>
                    <a:gs pos="100000">
                      <a:srgbClr val="1F497D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effectLst/>
                <a:cs typeface="AdvertisingBold"/>
              </a:rPr>
              <a:t>كلية الحقوق -جامعة الاسكندرية</a:t>
            </a:r>
            <a:endParaRPr lang="ar-EG" sz="49600" b="1" kern="10" spc="0" dirty="0">
              <a:ln w="0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1F497D"/>
                  </a:gs>
                  <a:gs pos="100000">
                    <a:srgbClr val="1F497D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effectLst/>
              <a:cs typeface="AdvertisingBold"/>
            </a:endParaRPr>
          </a:p>
        </p:txBody>
      </p:sp>
      <p:sp>
        <p:nvSpPr>
          <p:cNvPr id="10" name="WordArt 4" descr="_7331454"/>
          <p:cNvSpPr>
            <a:spLocks noChangeArrowheads="1" noChangeShapeType="1" noTextEdit="1"/>
          </p:cNvSpPr>
          <p:nvPr/>
        </p:nvSpPr>
        <p:spPr bwMode="auto">
          <a:xfrm>
            <a:off x="2743200" y="1295400"/>
            <a:ext cx="3368675" cy="74453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>
              <a:buNone/>
            </a:pPr>
            <a:r>
              <a:rPr lang="ar-EG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/>
                <a:latin typeface="Traditional Arabic Backslanted"/>
              </a:rPr>
              <a:t>العيادة القانونية</a:t>
            </a:r>
            <a:endParaRPr lang="ar-EG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blipFill dpi="0" rotWithShape="1">
                <a:blip r:embed="rId2"/>
                <a:srcRect/>
                <a:stretch>
                  <a:fillRect/>
                </a:stretch>
              </a:blipFill>
              <a:effectLst/>
              <a:latin typeface="Traditional Arabic Backslanted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346745" y="2363127"/>
            <a:ext cx="8644855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36838" algn="ctr"/>
                <a:tab pos="5273675" algn="r"/>
              </a:tabLst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sym typeface="Webdings" pitchFamily="18" charset="2"/>
              </a:rPr>
              <a:t></a:t>
            </a:r>
            <a:r>
              <a:rPr kumimoji="0" lang="ar-EG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sym typeface="Webdings" pitchFamily="18" charset="2"/>
              </a:rPr>
              <a:t>مجمع الكليات - شارع سوتير- الازاريطه - الاسكندرية - ج م ع .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Webdings" pitchFamily="18" charset="2"/>
            </a:endParaRPr>
          </a:p>
          <a:p>
            <a:pPr algn="justLow" rtl="1" fontAlgn="base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</a:pPr>
            <a:r>
              <a:rPr kumimoji="0" lang="ar-EG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sym typeface="Wingdings 2"/>
              </a:rPr>
              <a:t></a:t>
            </a:r>
            <a:r>
              <a:rPr kumimoji="0" lang="ar-EG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sym typeface="Wingdings" pitchFamily="2" charset="2"/>
              </a:rPr>
              <a:t>4865621 , 4872903/ 03 داخلى /111.</a:t>
            </a:r>
            <a:endParaRPr lang="en-US" sz="4800" b="1" dirty="0">
              <a:latin typeface="Calibri" pitchFamily="34" charset="0"/>
              <a:ea typeface="Times New Roman" pitchFamily="18" charset="0"/>
              <a:cs typeface="Arial" pitchFamily="34" charset="0"/>
              <a:sym typeface="Wingdings" pitchFamily="2" charset="2"/>
            </a:endParaRPr>
          </a:p>
          <a:p>
            <a:pPr algn="justLow" rtl="1" fontAlgn="base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</a:pPr>
            <a:r>
              <a:rPr lang="ar-EG" sz="4400" b="1" dirty="0" smtClean="0">
                <a:latin typeface="Calibri" pitchFamily="34" charset="0"/>
                <a:ea typeface="Times New Roman" pitchFamily="18" charset="0"/>
                <a:cs typeface="Arial" pitchFamily="34" charset="0"/>
                <a:sym typeface="Wingdings" pitchFamily="2" charset="2"/>
              </a:rPr>
              <a:t>     </a:t>
            </a:r>
            <a:r>
              <a:rPr lang="ar-EG" sz="4000" b="1" dirty="0" smtClean="0">
                <a:latin typeface="Calibri" pitchFamily="34" charset="0"/>
                <a:ea typeface="Times New Roman" pitchFamily="18" charset="0"/>
                <a:cs typeface="Arial" pitchFamily="34" charset="0"/>
                <a:sym typeface="Wingdings" pitchFamily="2" charset="2"/>
              </a:rPr>
              <a:t>01283618324</a:t>
            </a:r>
            <a:r>
              <a:rPr lang="ar-EG" sz="4400" b="1" dirty="0" smtClean="0">
                <a:latin typeface="Calibri" pitchFamily="34" charset="0"/>
                <a:ea typeface="Times New Roman" pitchFamily="18" charset="0"/>
                <a:cs typeface="Arial" pitchFamily="34" charset="0"/>
                <a:sym typeface="Wingdings" pitchFamily="2" charset="2"/>
              </a:rPr>
              <a:t>   </a:t>
            </a:r>
            <a:endParaRPr lang="en-US" sz="4400" b="1" dirty="0">
              <a:latin typeface="Calibri" pitchFamily="34" charset="0"/>
              <a:ea typeface="Times New Roman" pitchFamily="18" charset="0"/>
              <a:cs typeface="Arial" pitchFamily="34" charset="0"/>
              <a:sym typeface="Wingdings" pitchFamily="2" charset="2"/>
            </a:endParaRPr>
          </a:p>
        </p:txBody>
      </p:sp>
      <p:pic>
        <p:nvPicPr>
          <p:cNvPr id="1029" name="Picture 4" descr="Description: تنزيل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1885" y="4200481"/>
            <a:ext cx="1143172" cy="75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3995057" y="4161027"/>
            <a:ext cx="537666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/>
              <a:t>/</a:t>
            </a:r>
            <a:r>
              <a:rPr lang="en-US" sz="4400" b="1" dirty="0" err="1" smtClean="0"/>
              <a:t>alexlaw.legalclinic</a:t>
            </a:r>
            <a:r>
              <a:rPr lang="en-US" sz="4400" b="1" dirty="0" smtClean="0"/>
              <a:t> </a:t>
            </a:r>
            <a:endParaRPr lang="ar-EG" sz="4400" dirty="0"/>
          </a:p>
        </p:txBody>
      </p:sp>
      <p:sp>
        <p:nvSpPr>
          <p:cNvPr id="14" name="TextBox 13"/>
          <p:cNvSpPr txBox="1"/>
          <p:nvPr/>
        </p:nvSpPr>
        <p:spPr>
          <a:xfrm>
            <a:off x="4800600" y="5106454"/>
            <a:ext cx="4267199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3200" b="1" i="1" dirty="0" smtClean="0">
                <a:latin typeface="ae_AlMateen" pitchFamily="18" charset="-78"/>
                <a:cs typeface="ae_AlMateen" pitchFamily="18" charset="-78"/>
              </a:rPr>
              <a:t>المتحدث</a:t>
            </a:r>
            <a:r>
              <a:rPr lang="ar-EG" sz="3200" b="1" i="1" dirty="0" smtClean="0">
                <a:latin typeface="ae_AlMateen" pitchFamily="18" charset="-78"/>
                <a:cs typeface="ae_AlMateen" pitchFamily="18" charset="-78"/>
                <a:sym typeface="Wingdings 2"/>
              </a:rPr>
              <a:t></a:t>
            </a:r>
            <a:endParaRPr lang="ar-EG" sz="3200" b="1" i="1" dirty="0" smtClean="0">
              <a:latin typeface="ae_AlMateen" pitchFamily="18" charset="-78"/>
              <a:cs typeface="ae_AlMateen" pitchFamily="18" charset="-78"/>
            </a:endParaRPr>
          </a:p>
          <a:p>
            <a:pPr algn="ctr"/>
            <a:r>
              <a:rPr lang="ar-EG" sz="3200" b="1" i="1" dirty="0" smtClean="0">
                <a:latin typeface="ae_AlMateen" pitchFamily="18" charset="-78"/>
                <a:cs typeface="ae_AlMateen" pitchFamily="18" charset="-78"/>
              </a:rPr>
              <a:t>أ/ابراهيم سعد</a:t>
            </a:r>
          </a:p>
          <a:p>
            <a:pPr algn="r"/>
            <a:r>
              <a:rPr lang="ar-EG" sz="2400" b="1" i="1" dirty="0" smtClean="0">
                <a:latin typeface="ae_AlMateen" pitchFamily="18" charset="-78"/>
                <a:cs typeface="ae_AlMateen" pitchFamily="18" charset="-78"/>
              </a:rPr>
              <a:t>محام متطوع – منسق البرامج التدريبية</a:t>
            </a:r>
            <a:endParaRPr lang="ar-EG" sz="2400" b="1" i="1" dirty="0">
              <a:latin typeface="ae_AlMateen" pitchFamily="18" charset="-78"/>
              <a:cs typeface="ae_AlMateen" pitchFamily="18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28600" y="5106454"/>
            <a:ext cx="5105400" cy="150810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2800" b="1" i="1" dirty="0" smtClean="0">
                <a:latin typeface="ae_AlMateen" pitchFamily="18" charset="-78"/>
                <a:cs typeface="ae_AlMateen" pitchFamily="18" charset="-78"/>
                <a:sym typeface="Wingdings 2"/>
              </a:rPr>
              <a:t>خالص تحيات</a:t>
            </a:r>
            <a:endParaRPr lang="ar-EG" sz="2800" b="1" i="1" dirty="0" smtClean="0">
              <a:latin typeface="ae_AlMateen" pitchFamily="18" charset="-78"/>
              <a:cs typeface="ae_AlMateen" pitchFamily="18" charset="-78"/>
            </a:endParaRPr>
          </a:p>
          <a:p>
            <a:pPr algn="ctr"/>
            <a:r>
              <a:rPr lang="ar-EG" sz="3200" b="1" i="1" dirty="0" smtClean="0">
                <a:latin typeface="ae_AlMateen" pitchFamily="18" charset="-78"/>
                <a:cs typeface="ae_AlMateen" pitchFamily="18" charset="-78"/>
              </a:rPr>
              <a:t>أ.د/ميادة </a:t>
            </a:r>
            <a:r>
              <a:rPr lang="ar-EG" sz="3200" b="1" i="1" dirty="0">
                <a:latin typeface="ae_AlMateen" pitchFamily="18" charset="-78"/>
                <a:cs typeface="ae_AlMateen" pitchFamily="18" charset="-78"/>
              </a:rPr>
              <a:t>عبد </a:t>
            </a:r>
            <a:r>
              <a:rPr lang="ar-EG" sz="3200" b="1" i="1" dirty="0" smtClean="0">
                <a:latin typeface="ae_AlMateen" pitchFamily="18" charset="-78"/>
                <a:cs typeface="ae_AlMateen" pitchFamily="18" charset="-78"/>
              </a:rPr>
              <a:t>القادر</a:t>
            </a:r>
          </a:p>
          <a:p>
            <a:pPr algn="ctr"/>
            <a:r>
              <a:rPr lang="ar-EG" sz="3200" b="1" i="1" dirty="0" smtClean="0">
                <a:latin typeface="ae_AlMateen" pitchFamily="18" charset="-78"/>
                <a:cs typeface="ae_AlMateen" pitchFamily="18" charset="-78"/>
              </a:rPr>
              <a:t>المدير التنفيذى للعيادة القانونية </a:t>
            </a:r>
            <a:endParaRPr lang="ar-EG" sz="4000" b="1" i="1" dirty="0">
              <a:latin typeface="ae_AlMateen" pitchFamily="18" charset="-78"/>
              <a:cs typeface="ae_AlMateen" pitchFamily="18" charset="-78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9770" y="3543226"/>
            <a:ext cx="609600" cy="617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508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3" grpId="0"/>
      <p:bldP spid="14" grpId="0"/>
      <p:bldP spid="1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600200"/>
            <a:ext cx="8991600" cy="5181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EG" b="1" dirty="0" smtClean="0">
                <a:solidFill>
                  <a:schemeClr val="tx1"/>
                </a:solidFill>
              </a:rPr>
              <a:t>المشاركة فى المؤتمر الدولى السنوى لكلية الحقوق جامعة الاسكندرية </a:t>
            </a:r>
            <a:endParaRPr lang="ar-EG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73658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57" y="1676400"/>
            <a:ext cx="9035143" cy="50958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EG" b="1" dirty="0" smtClean="0">
                <a:solidFill>
                  <a:schemeClr val="tx1"/>
                </a:solidFill>
              </a:rPr>
              <a:t>حماية اطفال الشوارع فى إطار</a:t>
            </a:r>
            <a:br>
              <a:rPr lang="ar-EG" b="1" dirty="0" smtClean="0">
                <a:solidFill>
                  <a:schemeClr val="tx1"/>
                </a:solidFill>
              </a:rPr>
            </a:br>
            <a:r>
              <a:rPr lang="ar-EG" b="1" dirty="0" smtClean="0">
                <a:solidFill>
                  <a:schemeClr val="tx1"/>
                </a:solidFill>
              </a:rPr>
              <a:t> مكافحة الاتجار بالبشر </a:t>
            </a:r>
            <a:endParaRPr lang="ar-EG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065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rved Down Ribbon 8"/>
          <p:cNvSpPr/>
          <p:nvPr/>
        </p:nvSpPr>
        <p:spPr>
          <a:xfrm>
            <a:off x="2454953" y="173189"/>
            <a:ext cx="3395890" cy="1600200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4" name="Rectangle 3"/>
          <p:cNvSpPr/>
          <p:nvPr/>
        </p:nvSpPr>
        <p:spPr>
          <a:xfrm>
            <a:off x="2590800" y="704671"/>
            <a:ext cx="29718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EG" sz="7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e_AlHor" pitchFamily="18" charset="-78"/>
                <a:cs typeface="ae_AlHor" pitchFamily="18" charset="-78"/>
              </a:rPr>
              <a:t>شكراً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e_AlHor" pitchFamily="18" charset="-78"/>
              <a:cs typeface="ae_AlHor" pitchFamily="18" charset="-78"/>
            </a:endParaRPr>
          </a:p>
        </p:txBody>
      </p:sp>
      <p:sp>
        <p:nvSpPr>
          <p:cNvPr id="6" name="Up Arrow 5"/>
          <p:cNvSpPr/>
          <p:nvPr/>
        </p:nvSpPr>
        <p:spPr>
          <a:xfrm rot="10800000">
            <a:off x="3592286" y="1854731"/>
            <a:ext cx="1295400" cy="248866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9650" y="2438400"/>
            <a:ext cx="2514600" cy="1819275"/>
          </a:xfrm>
          <a:prstGeom prst="rect">
            <a:avLst/>
          </a:prstGeom>
        </p:spPr>
      </p:pic>
      <p:sp>
        <p:nvSpPr>
          <p:cNvPr id="10" name="Bent Arrow 9"/>
          <p:cNvSpPr/>
          <p:nvPr/>
        </p:nvSpPr>
        <p:spPr>
          <a:xfrm rot="5400000">
            <a:off x="5920833" y="619977"/>
            <a:ext cx="1667050" cy="1692957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>
              <a:solidFill>
                <a:schemeClr val="tx1"/>
              </a:solidFill>
            </a:endParaRPr>
          </a:p>
        </p:txBody>
      </p:sp>
      <p:sp>
        <p:nvSpPr>
          <p:cNvPr id="11" name="Bent Arrow 10"/>
          <p:cNvSpPr/>
          <p:nvPr/>
        </p:nvSpPr>
        <p:spPr>
          <a:xfrm rot="5400000" flipV="1">
            <a:off x="893617" y="832156"/>
            <a:ext cx="1667050" cy="141208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505075"/>
            <a:ext cx="2476500" cy="184785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95800"/>
            <a:ext cx="9144000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521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" grpId="0"/>
      <p:bldP spid="6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ad Arrow Callout 6"/>
          <p:cNvSpPr/>
          <p:nvPr/>
        </p:nvSpPr>
        <p:spPr>
          <a:xfrm>
            <a:off x="2133600" y="1892587"/>
            <a:ext cx="4953000" cy="4114800"/>
          </a:xfrm>
          <a:prstGeom prst="quad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4" name="TextBox 3"/>
          <p:cNvSpPr txBox="1"/>
          <p:nvPr/>
        </p:nvSpPr>
        <p:spPr>
          <a:xfrm>
            <a:off x="3352800" y="3200400"/>
            <a:ext cx="251460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4800" b="1" dirty="0" smtClean="0">
                <a:latin typeface="ae_AlHor" pitchFamily="18" charset="-78"/>
                <a:cs typeface="ae_AlHor" pitchFamily="18" charset="-78"/>
              </a:rPr>
              <a:t>العيادة القانونية</a:t>
            </a:r>
            <a:endParaRPr lang="ar-EG" sz="4800" b="1" dirty="0">
              <a:latin typeface="ae_AlHor" pitchFamily="18" charset="-78"/>
              <a:cs typeface="ae_AlHor" pitchFamily="18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73086" y="6007387"/>
            <a:ext cx="43434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3200" b="1" dirty="0" smtClean="0"/>
              <a:t>البحث الميدانى لأطفال الشوارع </a:t>
            </a:r>
            <a:endParaRPr lang="ar-EG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362200" y="892314"/>
            <a:ext cx="45720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4000" b="1" dirty="0" smtClean="0"/>
              <a:t>يعنى ايه عيادة قانونية؟؟؟ </a:t>
            </a:r>
            <a:endParaRPr lang="ar-EG" sz="4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086600" y="2905542"/>
            <a:ext cx="1828800" cy="21236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4400" b="1" dirty="0" smtClean="0"/>
              <a:t>الانشطة والبرامج التدريبية</a:t>
            </a:r>
            <a:r>
              <a:rPr lang="ar-EG" b="1" dirty="0" smtClean="0"/>
              <a:t> </a:t>
            </a:r>
            <a:endParaRPr lang="ar-EG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3429000"/>
            <a:ext cx="2133600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EG" sz="4000" b="1" dirty="0" smtClean="0"/>
              <a:t>الخدمات القانونية </a:t>
            </a:r>
            <a:endParaRPr lang="ar-EG" sz="4000" b="1" dirty="0"/>
          </a:p>
        </p:txBody>
      </p:sp>
    </p:spTree>
    <p:extLst>
      <p:ext uri="{BB962C8B-B14F-4D97-AF65-F5344CB8AC3E}">
        <p14:creationId xmlns:p14="http://schemas.microsoft.com/office/powerpoint/2010/main" val="946112127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EG" sz="4800" b="1" dirty="0" smtClean="0">
                <a:solidFill>
                  <a:schemeClr val="tx1"/>
                </a:solidFill>
              </a:rPr>
              <a:t>يعنى ايه عيادة قانونية؟؟؟</a:t>
            </a:r>
            <a:endParaRPr lang="ar-EG" sz="4800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1746476"/>
            <a:ext cx="2714625" cy="16859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788" y="1603601"/>
            <a:ext cx="2495550" cy="1828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2969" y="4385025"/>
            <a:ext cx="2409825" cy="21621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87" y="4114802"/>
            <a:ext cx="3305175" cy="2652032"/>
          </a:xfrm>
          <a:prstGeom prst="rect">
            <a:avLst/>
          </a:prstGeom>
        </p:spPr>
      </p:pic>
      <p:sp>
        <p:nvSpPr>
          <p:cNvPr id="8" name="Notched Right Arrow 7"/>
          <p:cNvSpPr/>
          <p:nvPr/>
        </p:nvSpPr>
        <p:spPr>
          <a:xfrm rot="5400000">
            <a:off x="6858000" y="3505200"/>
            <a:ext cx="914400" cy="778327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9" name="Notched Right Arrow 8"/>
          <p:cNvSpPr/>
          <p:nvPr/>
        </p:nvSpPr>
        <p:spPr>
          <a:xfrm rot="5400000">
            <a:off x="1743474" y="3436208"/>
            <a:ext cx="644176" cy="778327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453" y="2819400"/>
            <a:ext cx="2447925" cy="2362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1" name="Down Arrow 10"/>
          <p:cNvSpPr/>
          <p:nvPr/>
        </p:nvSpPr>
        <p:spPr>
          <a:xfrm rot="5400000">
            <a:off x="4114800" y="1143000"/>
            <a:ext cx="990600" cy="2362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2" name="Down Arrow 11"/>
          <p:cNvSpPr/>
          <p:nvPr/>
        </p:nvSpPr>
        <p:spPr>
          <a:xfrm rot="5400000">
            <a:off x="4327749" y="4572000"/>
            <a:ext cx="990600" cy="2362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287026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371600"/>
            <a:ext cx="7408333" cy="5105400"/>
          </a:xfrm>
        </p:spPr>
        <p:txBody>
          <a:bodyPr>
            <a:noAutofit/>
          </a:bodyPr>
          <a:lstStyle/>
          <a:p>
            <a:r>
              <a:rPr lang="ar-EG" sz="2800" b="1" dirty="0" smtClean="0"/>
              <a:t>صياغة مقترح مشروع للقوانين محل نقاش فى المجتمع وفقاً لإحتياجات المجتمع المحلى والإتفاقيات الدولية .</a:t>
            </a:r>
          </a:p>
          <a:p>
            <a:r>
              <a:rPr lang="ar-EG" sz="2800" b="1" dirty="0" smtClean="0"/>
              <a:t>تعديل المناهج الدراسية واضافة  الابحاث المستحدثة وفقا لتطورالعلوم القانونية .</a:t>
            </a:r>
          </a:p>
          <a:p>
            <a:r>
              <a:rPr lang="ar-EG" sz="2800" b="1" dirty="0" smtClean="0"/>
              <a:t>التواصل مع مؤسسات المجتمع المدنى لدعم المجالات القانونية عن طريق :</a:t>
            </a:r>
          </a:p>
          <a:p>
            <a:r>
              <a:rPr lang="ar-EG" sz="2800" b="1" dirty="0" smtClean="0"/>
              <a:t>1- التعاون المستمر مع نقابة المحامين للارتقاء بالتدريب العملى للمهارات القانونية .</a:t>
            </a:r>
          </a:p>
          <a:p>
            <a:r>
              <a:rPr lang="ar-EG" sz="2800" b="1" dirty="0" smtClean="0"/>
              <a:t>2- التواصل مع مؤسسات المجتمع المدنى العاملة فى مجال رعاية المرأة  وحماية حقوق الانسان .</a:t>
            </a:r>
          </a:p>
          <a:p>
            <a:endParaRPr lang="ar-EG" sz="2800" b="1" dirty="0"/>
          </a:p>
          <a:p>
            <a:endParaRPr lang="ar-EG" sz="28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29600" cy="1252728"/>
          </a:xfrm>
        </p:spPr>
        <p:txBody>
          <a:bodyPr/>
          <a:lstStyle/>
          <a:p>
            <a:r>
              <a:rPr lang="ar-EG" b="1" dirty="0" smtClean="0">
                <a:solidFill>
                  <a:schemeClr val="tx1"/>
                </a:solidFill>
              </a:rPr>
              <a:t>«الانشطة والبرامج التدريبية»</a:t>
            </a:r>
            <a:endParaRPr lang="ar-EG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289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42" y="130628"/>
            <a:ext cx="9122229" cy="670560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70350627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5" y="21770"/>
            <a:ext cx="9133115" cy="6836230"/>
          </a:xfrm>
        </p:spPr>
      </p:pic>
    </p:spTree>
    <p:extLst>
      <p:ext uri="{BB962C8B-B14F-4D97-AF65-F5344CB8AC3E}">
        <p14:creationId xmlns:p14="http://schemas.microsoft.com/office/powerpoint/2010/main" val="191664104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"/>
            <a:ext cx="9144000" cy="66294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1417166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752600"/>
            <a:ext cx="7408333" cy="4373563"/>
          </a:xfrm>
        </p:spPr>
        <p:txBody>
          <a:bodyPr>
            <a:normAutofit/>
          </a:bodyPr>
          <a:lstStyle/>
          <a:p>
            <a:r>
              <a:rPr lang="ar-EG" sz="3600" b="1" dirty="0"/>
              <a:t>التواصل مع الجمعيات الخيرية لتقديم الخدمات القانونية للطبقات المستضعفة  , ومباشرة الدعاوى القضائية  مجاناً و فى سرية تامه , وذلك عن طريق القوافل القانونية </a:t>
            </a:r>
            <a:r>
              <a:rPr lang="ar-EG" sz="3600" b="1" dirty="0" smtClean="0"/>
              <a:t>.</a:t>
            </a:r>
          </a:p>
          <a:p>
            <a:r>
              <a:rPr lang="ar-EG" sz="3600" b="1" dirty="0" smtClean="0"/>
              <a:t>استقبال </a:t>
            </a:r>
            <a:r>
              <a:rPr lang="ar-EG" sz="3600" b="1" dirty="0"/>
              <a:t>العملاء بمقر العيادة القانونية </a:t>
            </a:r>
            <a:r>
              <a:rPr lang="ar-EG" sz="3600" b="1" dirty="0" smtClean="0"/>
              <a:t>.</a:t>
            </a:r>
            <a:endParaRPr lang="ar-EG" sz="3600" b="1" dirty="0"/>
          </a:p>
          <a:p>
            <a:endParaRPr lang="ar-EG" sz="3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>
                <a:solidFill>
                  <a:schemeClr val="tx1"/>
                </a:solidFill>
              </a:rPr>
              <a:t>«الخدمات القانونية»</a:t>
            </a:r>
            <a:endParaRPr lang="ar-E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576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371600"/>
            <a:ext cx="8991600" cy="5334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610600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EG" sz="3200" b="1" dirty="0" smtClean="0"/>
              <a:t>القافلة القانونية الاولى بالتعاون مع جمعية الموحدين بمنطقة </a:t>
            </a:r>
            <a:r>
              <a:rPr lang="en-US" sz="3200" b="1" dirty="0" smtClean="0"/>
              <a:t>.</a:t>
            </a:r>
            <a:r>
              <a:rPr lang="ar-EG" sz="3200" b="1" dirty="0" smtClean="0"/>
              <a:t>البحرية بالرأس السوداء</a:t>
            </a:r>
            <a:endParaRPr lang="ar-EG" sz="3200" b="1" dirty="0"/>
          </a:p>
        </p:txBody>
      </p:sp>
    </p:spTree>
    <p:extLst>
      <p:ext uri="{BB962C8B-B14F-4D97-AF65-F5344CB8AC3E}">
        <p14:creationId xmlns:p14="http://schemas.microsoft.com/office/powerpoint/2010/main" val="1531091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190</TotalTime>
  <Words>207</Words>
  <Application>Microsoft Office PowerPoint</Application>
  <PresentationFormat>On-screen Show (4:3)</PresentationFormat>
  <Paragraphs>31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Waveform</vt:lpstr>
      <vt:lpstr>PowerPoint Presentation</vt:lpstr>
      <vt:lpstr>PowerPoint Presentation</vt:lpstr>
      <vt:lpstr>يعنى ايه عيادة قانونية؟؟؟</vt:lpstr>
      <vt:lpstr>«الانشطة والبرامج التدريبية»</vt:lpstr>
      <vt:lpstr>PowerPoint Presentation</vt:lpstr>
      <vt:lpstr>PowerPoint Presentation</vt:lpstr>
      <vt:lpstr>PowerPoint Presentation</vt:lpstr>
      <vt:lpstr>«الخدمات القانونية»</vt:lpstr>
      <vt:lpstr>PowerPoint Presentation</vt:lpstr>
      <vt:lpstr>المشاركة فى المؤتمر الدولى السنوى لكلية الحقوق جامعة الاسكندرية </vt:lpstr>
      <vt:lpstr>حماية اطفال الشوارع فى إطار  مكافحة الاتجار بالبشر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ibraamged</dc:creator>
  <cp:lastModifiedBy>ibraamged</cp:lastModifiedBy>
  <cp:revision>18</cp:revision>
  <dcterms:created xsi:type="dcterms:W3CDTF">2006-08-16T00:00:00Z</dcterms:created>
  <dcterms:modified xsi:type="dcterms:W3CDTF">2014-04-05T08:39:37Z</dcterms:modified>
</cp:coreProperties>
</file>