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00BCE2-FC7B-44BF-A691-A3E21028C21D}" type="datetimeFigureOut">
              <a:rPr lang="ar-EG" smtClean="0"/>
              <a:t>16/08/1435</a:t>
            </a:fld>
            <a:endParaRPr lang="ar-E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6C689C1-A4DE-4AFB-B266-DB5D8043F7E0}" type="slidenum">
              <a:rPr lang="ar-EG" smtClean="0"/>
              <a:t>‹#›</a:t>
            </a:fld>
            <a:endParaRPr lang="ar-EG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Ahmad Ibrahim</a:t>
            </a:r>
          </a:p>
          <a:p>
            <a:r>
              <a:rPr lang="en-US" dirty="0" smtClean="0"/>
              <a:t>Faculty of science</a:t>
            </a:r>
          </a:p>
          <a:p>
            <a:r>
              <a:rPr lang="en-US" dirty="0" smtClean="0"/>
              <a:t>Alexandria university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b="1" dirty="0" smtClean="0">
                <a:solidFill>
                  <a:schemeClr val="bg1"/>
                </a:solidFill>
              </a:rPr>
              <a:t>العلم في الماضي والحاضر والمستقبل . </a:t>
            </a:r>
            <a:br>
              <a:rPr lang="ar-EG" b="1" dirty="0" smtClean="0">
                <a:solidFill>
                  <a:schemeClr val="bg1"/>
                </a:solidFill>
              </a:rPr>
            </a:br>
            <a:endParaRPr lang="ar-EG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437141_677229462364861_158127461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714356"/>
            <a:ext cx="7072362" cy="518639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2714620"/>
            <a:ext cx="592935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i="1" dirty="0" smtClean="0"/>
              <a:t>Thank YOU</a:t>
            </a:r>
            <a:endParaRPr lang="ar-EG" sz="44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490650"/>
          </a:xfrm>
        </p:spPr>
        <p:txBody>
          <a:bodyPr>
            <a:normAutofit/>
          </a:bodyPr>
          <a:lstStyle/>
          <a:p>
            <a:pPr algn="ctr"/>
            <a:r>
              <a:rPr lang="ar-EG" dirty="0" smtClean="0"/>
              <a:t>" العلم كالماء والهواء " المقولة الشهيرة لعميد الأدب العربي طه حسين. </a:t>
            </a:r>
            <a:endParaRPr lang="ar-EG" dirty="0"/>
          </a:p>
        </p:txBody>
      </p:sp>
      <p:pic>
        <p:nvPicPr>
          <p:cNvPr id="5" name="Content Placeholder 4" descr="10438680_677228502364957_951626308_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57224" y="2143116"/>
            <a:ext cx="7358114" cy="403147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5348302"/>
          </a:xfrm>
        </p:spPr>
        <p:txBody>
          <a:bodyPr>
            <a:noAutofit/>
          </a:bodyPr>
          <a:lstStyle/>
          <a:p>
            <a:pPr algn="ctr"/>
            <a:r>
              <a:rPr lang="ar-EG" sz="4000" b="1" dirty="0" smtClean="0">
                <a:solidFill>
                  <a:schemeClr val="tx1"/>
                </a:solidFill>
              </a:rPr>
              <a:t/>
            </a:r>
            <a:br>
              <a:rPr lang="ar-EG" sz="4000" b="1" dirty="0" smtClean="0">
                <a:solidFill>
                  <a:schemeClr val="tx1"/>
                </a:solidFill>
              </a:rPr>
            </a:br>
            <a:r>
              <a:rPr lang="ar-EG" sz="4000" b="1" dirty="0" smtClean="0">
                <a:solidFill>
                  <a:schemeClr val="tx1"/>
                </a:solidFill>
              </a:rPr>
              <a:t/>
            </a:r>
            <a:br>
              <a:rPr lang="ar-EG" sz="4000" b="1" dirty="0" smtClean="0">
                <a:solidFill>
                  <a:schemeClr val="tx1"/>
                </a:solidFill>
              </a:rPr>
            </a:br>
            <a:r>
              <a:rPr lang="ar-EG" sz="4000" b="1" dirty="0" smtClean="0">
                <a:solidFill>
                  <a:schemeClr val="tx1"/>
                </a:solidFill>
              </a:rPr>
              <a:t>ما هو وضح العلم في عصرنا؟</a:t>
            </a:r>
            <a:br>
              <a:rPr lang="ar-EG" sz="4000" b="1" dirty="0" smtClean="0">
                <a:solidFill>
                  <a:schemeClr val="tx1"/>
                </a:solidFill>
              </a:rPr>
            </a:br>
            <a:r>
              <a:rPr lang="ar-EG" sz="4000" b="1" dirty="0" smtClean="0">
                <a:solidFill>
                  <a:schemeClr val="tx1"/>
                </a:solidFill>
              </a:rPr>
              <a:t>هل هناك اختلاف عن العصور القديمة؟</a:t>
            </a:r>
            <a:br>
              <a:rPr lang="ar-EG" sz="4000" b="1" dirty="0" smtClean="0">
                <a:solidFill>
                  <a:schemeClr val="tx1"/>
                </a:solidFill>
              </a:rPr>
            </a:br>
            <a:r>
              <a:rPr lang="ar-EG" sz="4000" b="1" dirty="0" smtClean="0">
                <a:solidFill>
                  <a:schemeClr val="tx1"/>
                </a:solidFill>
              </a:rPr>
              <a:t>هل هذه الاختلافات سلبية او ايجابية ؟</a:t>
            </a:r>
            <a:br>
              <a:rPr lang="ar-EG" sz="4000" b="1" dirty="0" smtClean="0">
                <a:solidFill>
                  <a:schemeClr val="tx1"/>
                </a:solidFill>
              </a:rPr>
            </a:br>
            <a:r>
              <a:rPr lang="ar-EG" sz="4000" b="1" dirty="0" smtClean="0">
                <a:solidFill>
                  <a:schemeClr val="tx1"/>
                </a:solidFill>
              </a:rPr>
              <a:t>ما هيا توقعاتك للمستقبل ؟</a:t>
            </a:r>
            <a:br>
              <a:rPr lang="ar-EG" sz="4000" b="1" dirty="0" smtClean="0">
                <a:solidFill>
                  <a:schemeClr val="tx1"/>
                </a:solidFill>
              </a:rPr>
            </a:br>
            <a:r>
              <a:rPr lang="ar-EG" sz="4000" b="1" dirty="0" smtClean="0">
                <a:solidFill>
                  <a:schemeClr val="tx1"/>
                </a:solidFill>
              </a:rPr>
              <a:t>ما هيا النسبة المعتمد عليها في المستقبل بالنسبة للعلم ؟</a:t>
            </a:r>
            <a:br>
              <a:rPr lang="ar-EG" sz="4000" b="1" dirty="0" smtClean="0">
                <a:solidFill>
                  <a:schemeClr val="tx1"/>
                </a:solidFill>
              </a:rPr>
            </a:br>
            <a:r>
              <a:rPr lang="ar-EG" sz="4000" b="1" dirty="0" smtClean="0">
                <a:solidFill>
                  <a:schemeClr val="tx1"/>
                </a:solidFill>
              </a:rPr>
              <a:t/>
            </a:r>
            <a:br>
              <a:rPr lang="ar-EG" sz="4000" b="1" dirty="0" smtClean="0">
                <a:solidFill>
                  <a:schemeClr val="tx1"/>
                </a:solidFill>
              </a:rPr>
            </a:br>
            <a:endParaRPr lang="ar-EG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0405850_677228909031583_246735325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000240"/>
            <a:ext cx="7591425" cy="27432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ar-EG" b="1" dirty="0" smtClean="0">
                <a:solidFill>
                  <a:schemeClr val="bg1"/>
                </a:solidFill>
              </a:rPr>
              <a:t>الإسكندرية ٣٣٢ ق.م </a:t>
            </a:r>
            <a:br>
              <a:rPr lang="ar-EG" b="1" dirty="0" smtClean="0">
                <a:solidFill>
                  <a:schemeClr val="bg1"/>
                </a:solidFill>
              </a:rPr>
            </a:br>
            <a:endParaRPr lang="ar-EG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143512"/>
            <a:ext cx="571504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000" b="1" dirty="0">
                <a:solidFill>
                  <a:schemeClr val="bg1"/>
                </a:solidFill>
              </a:rPr>
              <a:t>مدينة الفلسفة والحكمة الأبدية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473933_677228589031615_1040943445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571480"/>
            <a:ext cx="6786609" cy="575056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455410_677228669031607_2121482405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142984"/>
            <a:ext cx="8429684" cy="466602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423431_677228755698265_133870388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642918"/>
            <a:ext cx="7786742" cy="564360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432161_677228825698258_91795731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285860"/>
            <a:ext cx="7465263" cy="392908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455478_677229342364873_307003867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928670"/>
            <a:ext cx="5249588" cy="471490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36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العلم في الماضي والحاضر والمستقبل .  </vt:lpstr>
      <vt:lpstr>" العلم كالماء والهواء " المقولة الشهيرة لعميد الأدب العربي طه حسين. </vt:lpstr>
      <vt:lpstr>  ما هو وضح العلم في عصرنا؟ هل هناك اختلاف عن العصور القديمة؟ هل هذه الاختلافات سلبية او ايجابية ؟ ما هيا توقعاتك للمستقبل ؟ ما هيا النسبة المعتمد عليها في المستقبل بالنسبة للعلم ؟  </vt:lpstr>
      <vt:lpstr>الإسكندرية ٣٣٢ ق.م  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العلم في الماضي والحاضر والمستقبل .</dc:title>
  <dc:creator>ahmad</dc:creator>
  <cp:lastModifiedBy>ahmad</cp:lastModifiedBy>
  <cp:revision>4</cp:revision>
  <dcterms:created xsi:type="dcterms:W3CDTF">2014-06-14T20:22:25Z</dcterms:created>
  <dcterms:modified xsi:type="dcterms:W3CDTF">2014-06-14T20:53:32Z</dcterms:modified>
</cp:coreProperties>
</file>