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2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5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2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8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8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AE7ED-C9EF-4DE0-9394-ADAD4D12326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2B10-605C-4100-9A83-F8C831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71ztrkg63od4/untitled-prez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:</a:t>
            </a:r>
            <a:r>
              <a:rPr lang="ar-SA" dirty="0"/>
              <a:t>كيف تخرج من قيود </a:t>
            </a:r>
            <a:r>
              <a:rPr lang="ar-SA" dirty="0" smtClean="0"/>
              <a:t>القلق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EG" dirty="0" smtClean="0"/>
              <a:t>تقديم الزميلة : نبيلة أحمد رمضان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7526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prezi.com/71ztrkg63od4/untitled-prezi</a:t>
            </a:r>
            <a:endParaRPr lang="ar-E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6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:كيف تخرج من قيود القلق تقديم الزميلة : نبيلة أحمد رمضان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:كيف تخرج من قيود القلق تقديم الزميلة : نبيلة أحمد رمضان</dc:title>
  <dc:creator>Windows User</dc:creator>
  <cp:lastModifiedBy>Windows User</cp:lastModifiedBy>
  <cp:revision>1</cp:revision>
  <dcterms:created xsi:type="dcterms:W3CDTF">2015-01-08T13:01:07Z</dcterms:created>
  <dcterms:modified xsi:type="dcterms:W3CDTF">2015-01-08T13:03:03Z</dcterms:modified>
</cp:coreProperties>
</file>