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63F3-4D8B-4D0E-969B-78C7DAF4DBD3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6CC6D-8D91-42BF-A344-73A23C2BB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891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63F3-4D8B-4D0E-969B-78C7DAF4DBD3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6CC6D-8D91-42BF-A344-73A23C2BB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893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63F3-4D8B-4D0E-969B-78C7DAF4DBD3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6CC6D-8D91-42BF-A344-73A23C2BB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410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63F3-4D8B-4D0E-969B-78C7DAF4DBD3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6CC6D-8D91-42BF-A344-73A23C2BB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662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63F3-4D8B-4D0E-969B-78C7DAF4DBD3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6CC6D-8D91-42BF-A344-73A23C2BB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205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63F3-4D8B-4D0E-969B-78C7DAF4DBD3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6CC6D-8D91-42BF-A344-73A23C2BB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119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63F3-4D8B-4D0E-969B-78C7DAF4DBD3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6CC6D-8D91-42BF-A344-73A23C2BB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5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63F3-4D8B-4D0E-969B-78C7DAF4DBD3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6CC6D-8D91-42BF-A344-73A23C2BB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53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63F3-4D8B-4D0E-969B-78C7DAF4DBD3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6CC6D-8D91-42BF-A344-73A23C2BB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073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63F3-4D8B-4D0E-969B-78C7DAF4DBD3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6CC6D-8D91-42BF-A344-73A23C2BB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246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63F3-4D8B-4D0E-969B-78C7DAF4DBD3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6CC6D-8D91-42BF-A344-73A23C2BB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552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063F3-4D8B-4D0E-969B-78C7DAF4DBD3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6CC6D-8D91-42BF-A344-73A23C2BB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432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prezi.com/95bl8l8jbjjj/nikola-tesla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1"/>
            <a:ext cx="7772400" cy="2152650"/>
          </a:xfrm>
        </p:spPr>
        <p:txBody>
          <a:bodyPr>
            <a:normAutofit fontScale="90000"/>
          </a:bodyPr>
          <a:lstStyle/>
          <a:p>
            <a:r>
              <a:rPr lang="en-US" dirty="0"/>
              <a:t> </a:t>
            </a:r>
            <a:br>
              <a:rPr lang="en-US" dirty="0"/>
            </a:br>
            <a:r>
              <a:rPr lang="ar-SA" dirty="0"/>
              <a:t>  </a:t>
            </a:r>
            <a:r>
              <a:rPr lang="ar-SA" dirty="0" smtClean="0"/>
              <a:t>عرض </a:t>
            </a:r>
            <a:r>
              <a:rPr lang="ar-SA" dirty="0"/>
              <a:t>بعنوان حرب تيارات الكهرباء، تقديم </a:t>
            </a:r>
            <a:r>
              <a:rPr lang="ar-EG" dirty="0" smtClean="0"/>
              <a:t>عمر خالد سليمان</a:t>
            </a:r>
            <a:r>
              <a:rPr lang="ar-SA" dirty="0"/>
              <a:t> </a:t>
            </a:r>
            <a:br>
              <a:rPr lang="ar-SA" dirty="0"/>
            </a:br>
            <a:r>
              <a:rPr lang="ar-SA" dirty="0"/>
              <a:t>  </a:t>
            </a:r>
            <a:r>
              <a:rPr lang="en-US" dirty="0"/>
              <a:t/>
            </a:r>
            <a:br>
              <a:rPr lang="en-US" dirty="0"/>
            </a:br>
            <a:r>
              <a:rPr lang="en-US" u="sng" dirty="0">
                <a:hlinkClick r:id="rId2"/>
              </a:rPr>
              <a:t>https://prezi.com/95bl8l8jbjjj/nikola-tesla/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905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    عرض بعنوان حرب تيارات الكهرباء، تقديم عمر خالد سليمان     https://prezi.com/95bl8l8jbjjj/nikola-tesla/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   عرض بعنوان حرب تيارات الكهرباء، تقديم عمر خالد سليمان     https://prezi.com/95bl8l8jbjjj/nikola-tesla/</dc:title>
  <dc:creator>Windows User</dc:creator>
  <cp:lastModifiedBy>Windows User</cp:lastModifiedBy>
  <cp:revision>1</cp:revision>
  <dcterms:created xsi:type="dcterms:W3CDTF">2015-01-08T13:06:25Z</dcterms:created>
  <dcterms:modified xsi:type="dcterms:W3CDTF">2015-01-08T13:07:37Z</dcterms:modified>
</cp:coreProperties>
</file>