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7" r:id="rId10"/>
    <p:sldId id="268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F1D0AA-1733-4A90-B0C2-F98277772194}" type="datetimeFigureOut">
              <a:rPr lang="ar-EG" smtClean="0"/>
              <a:t>18/04/1436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179F65-A8DE-4490-A651-BCC1E239B29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367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79F65-A8DE-4490-A651-BCC1E239B298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170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079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20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29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224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260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662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995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9579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541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760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235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7C9C-DCCD-4CB8-AE72-3A544C3E4D9B}" type="datetimeFigureOut">
              <a:rPr lang="ar-EG" smtClean="0"/>
              <a:t>17/04/1436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8473-930B-412B-888D-08304761C76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36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59632" y="980728"/>
            <a:ext cx="6768752" cy="2232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7" name="Straight Connector 6"/>
          <p:cNvCxnSpPr/>
          <p:nvPr/>
        </p:nvCxnSpPr>
        <p:spPr>
          <a:xfrm>
            <a:off x="3491880" y="980728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8144" y="980728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2096852"/>
            <a:ext cx="6768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</p:cNvCxnSpPr>
          <p:nvPr/>
        </p:nvCxnSpPr>
        <p:spPr>
          <a:xfrm flipH="1">
            <a:off x="5004048" y="2096852"/>
            <a:ext cx="3024336" cy="154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39752" y="980728"/>
            <a:ext cx="5688632" cy="28083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7544" y="980728"/>
            <a:ext cx="3024336" cy="154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5392" y="980728"/>
            <a:ext cx="5688632" cy="28083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62720" y="404664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5472" y="395953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424699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8244408" y="2419434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8244408" y="1265899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1850" y="1170039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80312" y="1462426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3160" y="2222905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3517" y="2578550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1069370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7273" y="1453433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9912" y="2116887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4068" y="2548935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5346" y="1069369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3180" y="1453433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7579" y="2222904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3180" y="2548934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76538" y="4115977"/>
            <a:ext cx="3886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2968" y="4115977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4523" y="3124716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42840" y="4115977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467" y="2222905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2957" y="4115976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700" y="1361758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62023" y="4115975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19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" y="-114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57606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solidFill>
                  <a:schemeClr val="bg1"/>
                </a:solidFill>
                <a:latin typeface="Hacen Vanilla Ultra Light" pitchFamily="2" charset="-78"/>
                <a:cs typeface="Hacen Vanilla Ultra Light" pitchFamily="2" charset="-78"/>
              </a:rPr>
              <a:t>ليه اي حاجة أس صفر = 1 </a:t>
            </a:r>
            <a:endParaRPr lang="ar-EG" sz="4400" dirty="0">
              <a:solidFill>
                <a:schemeClr val="bg1"/>
              </a:solidFill>
              <a:latin typeface="Hacen Vanilla Ultra Light" pitchFamily="2" charset="-78"/>
              <a:cs typeface="Hacen Vanilla Ultra Light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347" y="1772816"/>
            <a:ext cx="4009432" cy="31547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9900" dirty="0" smtClean="0">
                <a:solidFill>
                  <a:schemeClr val="bg1"/>
                </a:solidFill>
              </a:rPr>
              <a:t>(   )</a:t>
            </a:r>
            <a:endParaRPr lang="ar-EG" sz="199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089919"/>
            <a:ext cx="784189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8000" dirty="0">
                <a:solidFill>
                  <a:schemeClr val="bg1"/>
                </a:solidFill>
              </a:rPr>
              <a:t>=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270" y="2428199"/>
            <a:ext cx="1380506" cy="264687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692696"/>
            <a:ext cx="1380507" cy="264687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ar-EG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199"/>
            <a:ext cx="1576792" cy="22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44216" y="1902111"/>
                <a:ext cx="879215" cy="13392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EG" sz="40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ar-EG" sz="40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ar-EG" sz="40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EG" sz="40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ar-EG" sz="40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ar-EG" sz="40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EG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16" y="1902111"/>
                <a:ext cx="879215" cy="1339277"/>
              </a:xfrm>
              <a:prstGeom prst="rect">
                <a:avLst/>
              </a:prstGeom>
              <a:blipFill rotWithShape="1">
                <a:blip r:embed="rId3"/>
                <a:stretch>
                  <a:fillRect r="-40972" b="-772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68352" y="2361074"/>
            <a:ext cx="48442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7087" y="2420888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2568" y="2361074"/>
            <a:ext cx="48442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13065" y="2321597"/>
                <a:ext cx="879215" cy="72180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ar-EG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065" y="2321597"/>
                <a:ext cx="879215" cy="721801"/>
              </a:xfrm>
              <a:prstGeom prst="rect">
                <a:avLst/>
              </a:prstGeom>
              <a:blipFill rotWithShape="1">
                <a:blip r:embed="rId4"/>
                <a:stretch>
                  <a:fillRect t="-14407" r="-36552" b="-4152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3815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476672"/>
            <a:ext cx="356700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الغير معرّف والغير معيّن </a:t>
            </a:r>
            <a:endParaRPr lang="ar-E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5158" y="1556791"/>
            <a:ext cx="154721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القياس</a:t>
            </a:r>
            <a:endParaRPr lang="ar-E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Dalal" pitchFamily="2" charset="-78"/>
              <a:cs typeface="Hacen Dalal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96491" y="2996952"/>
                <a:ext cx="633507" cy="12488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EG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91" y="2996952"/>
                <a:ext cx="633507" cy="1248803"/>
              </a:xfrm>
              <a:prstGeom prst="rect">
                <a:avLst/>
              </a:prstGeom>
              <a:blipFill rotWithShape="1">
                <a:blip r:embed="rId3"/>
                <a:stretch>
                  <a:fillRect r="-56731" b="-784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02599" y="3328965"/>
            <a:ext cx="4251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767" y="3236631"/>
            <a:ext cx="47000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74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" y="-13139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477652"/>
            <a:ext cx="28440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الدوال المثلثية :</a:t>
            </a:r>
            <a:endParaRPr lang="ar-E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0183">
            <a:off x="-338596" y="-228930"/>
            <a:ext cx="9142857" cy="68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3645024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737" y="2988241"/>
            <a:ext cx="60144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8490" y="2416244"/>
            <a:ext cx="60144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2681" y="1916832"/>
            <a:ext cx="60144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8560" y="1624443"/>
            <a:ext cx="60144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35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827420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جتـا   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COSIN</a:t>
            </a:r>
            <a:endParaRPr lang="ar-E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Dalal" pitchFamily="2" charset="-78"/>
              <a:cs typeface="Hacen Dalal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6020" y="586039"/>
                <a:ext cx="1297343" cy="1369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ar-EG" sz="28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EG" sz="28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الأعلى</m:t>
                              </m:r>
                            </m:e>
                          </m:rad>
                        </m:num>
                        <m:den>
                          <m:r>
                            <a:rPr lang="ar-EG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EG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0" y="586039"/>
                <a:ext cx="1297343" cy="1369221"/>
              </a:xfrm>
              <a:prstGeom prst="rect">
                <a:avLst/>
              </a:prstGeom>
              <a:blipFill rotWithShape="1">
                <a:blip r:embed="rId3"/>
                <a:stretch>
                  <a:fillRect r="-19249" b="-533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06999" y="3447143"/>
            <a:ext cx="19613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جـا 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sin    </a:t>
            </a:r>
            <a:endParaRPr lang="ar-E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Dalal" pitchFamily="2" charset="-78"/>
              <a:cs typeface="Hacen Dalal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83456" y="3025937"/>
                <a:ext cx="1289327" cy="1369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ar-EG" sz="28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EG" sz="28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الأسفل</m:t>
                              </m:r>
                            </m:e>
                          </m:rad>
                        </m:num>
                        <m:den>
                          <m:r>
                            <a:rPr lang="ar-EG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EG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56" y="3025937"/>
                <a:ext cx="1289327" cy="1369221"/>
              </a:xfrm>
              <a:prstGeom prst="rect">
                <a:avLst/>
              </a:prstGeom>
              <a:blipFill rotWithShape="1">
                <a:blip r:embed="rId4"/>
                <a:stretch>
                  <a:fillRect r="-18957" b="-577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19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605879"/>
            <a:ext cx="4176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Light" pitchFamily="2" charset="-78"/>
                <a:cs typeface="Hacen Casablanca Light" pitchFamily="2" charset="-78"/>
              </a:rPr>
              <a:t>Problem solving </a:t>
            </a:r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Light" pitchFamily="2" charset="-78"/>
                <a:cs typeface="Hacen Casablanca Light" pitchFamily="2" charset="-78"/>
              </a:rPr>
              <a:t>  حل المشكلات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Light" pitchFamily="2" charset="-78"/>
                <a:cs typeface="Hacen Casablanca Light" pitchFamily="2" charset="-78"/>
              </a:rPr>
              <a:t> 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Casablanca Light" pitchFamily="2" charset="-78"/>
              <a:cs typeface="Hacen Casablanca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760" y="1772816"/>
            <a:ext cx="371447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 Ultra Light" pitchFamily="2" charset="-78"/>
                <a:cs typeface="Hacen Vanilla Ultra Light" pitchFamily="2" charset="-78"/>
              </a:rPr>
              <a:t>مـــــخ حـــــــر </a:t>
            </a:r>
            <a:endParaRPr lang="ar-EG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 Ultra Light" pitchFamily="2" charset="-78"/>
              <a:cs typeface="Hacen Vanilla Ultra Light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9" y="3594892"/>
            <a:ext cx="119455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معطيات </a:t>
            </a:r>
            <a:endParaRPr lang="ar-E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594892"/>
            <a:ext cx="113685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خطوات </a:t>
            </a:r>
            <a:endParaRPr lang="ar-E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594892"/>
            <a:ext cx="58702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حل</a:t>
            </a:r>
            <a:endParaRPr lang="ar-E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0789" y="3502803"/>
            <a:ext cx="7489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راجع</a:t>
            </a:r>
            <a:endParaRPr lang="ar-E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03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380508" cy="438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4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60648"/>
            <a:ext cx="6092947" cy="403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00537"/>
            <a:ext cx="3384376" cy="1412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5713313"/>
            <a:ext cx="25922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Eras Bold ITC" pitchFamily="34" charset="0"/>
              </a:rPr>
              <a:t>AND</a:t>
            </a:r>
          </a:p>
          <a:p>
            <a:pPr algn="ctr"/>
            <a:r>
              <a:rPr lang="en-US" sz="3200" b="1" dirty="0" smtClean="0">
                <a:latin typeface="Eras Bold ITC" pitchFamily="34" charset="0"/>
              </a:rPr>
              <a:t>ASK  ME !</a:t>
            </a:r>
            <a:endParaRPr lang="ar-EG" sz="3200" b="1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8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3"/>
            <a:ext cx="2360636" cy="2368693"/>
          </a:xfrm>
          <a:prstGeom prst="roundRect">
            <a:avLst>
              <a:gd name="adj" fmla="val 23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26053" y="3861048"/>
            <a:ext cx="38602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aeed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Mohamed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Faculty Of Education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Math department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65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908720"/>
            <a:ext cx="58326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  <a:latin typeface="Hacen Vanilla Ultra Light" pitchFamily="2" charset="-78"/>
                <a:cs typeface="Hacen Vanilla Ultra Light" pitchFamily="2" charset="-78"/>
              </a:rPr>
              <a:t>ليه  بعضنا بيكره الرياضيات ؟!</a:t>
            </a:r>
            <a:endParaRPr lang="ar-EG" sz="4000" b="1" dirty="0">
              <a:solidFill>
                <a:schemeClr val="bg1"/>
              </a:solidFill>
              <a:latin typeface="Hacen Vanilla Ultra Light" pitchFamily="2" charset="-78"/>
              <a:cs typeface="Hacen Vanilla Ultra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748" y="2954561"/>
            <a:ext cx="4536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اول حاجة .. قاللك احفظ جدول الضرب !!!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8006" y="3645024"/>
            <a:ext cx="622798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عندك اسئلة كتييير مريت بيها ومحدش قاللك على اجاباتها 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6619" y="4365104"/>
            <a:ext cx="301076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محدش قاللك ازاي تذاكرها 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657" y="5013175"/>
            <a:ext cx="10486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هي كدة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413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2132856"/>
            <a:ext cx="4680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الضرب من غير حفظ 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4280" y="2879767"/>
            <a:ext cx="4680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ليه اي حاجة أس صفر = 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636313"/>
            <a:ext cx="749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الفرق بين الغير معرف والغير معيّن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4810" y="4437112"/>
            <a:ext cx="601959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الدوال المثلثية والزوايا المشهورة </a:t>
            </a:r>
            <a:endParaRPr lang="ar-E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Dalal" pitchFamily="2" charset="-78"/>
              <a:cs typeface="Hacen Dalal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4961" y="547348"/>
            <a:ext cx="280717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" pitchFamily="2" charset="-78"/>
                <a:cs typeface="Hacen Vanilla" pitchFamily="2" charset="-78"/>
              </a:rPr>
              <a:t>هنتعلم إيه !!</a:t>
            </a:r>
            <a:endParaRPr lang="ar-EG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" pitchFamily="2" charset="-78"/>
              <a:cs typeface="Hacen Vani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280" y="5157192"/>
            <a:ext cx="4680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ازاي نذاكر الرياضيات </a:t>
            </a:r>
          </a:p>
        </p:txBody>
      </p:sp>
    </p:spTree>
    <p:extLst>
      <p:ext uri="{BB962C8B-B14F-4D97-AF65-F5344CB8AC3E}">
        <p14:creationId xmlns:p14="http://schemas.microsoft.com/office/powerpoint/2010/main" val="422532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6055" y="980728"/>
            <a:ext cx="3031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dirty="0" smtClean="0">
                <a:solidFill>
                  <a:schemeClr val="bg1"/>
                </a:solidFill>
                <a:latin typeface="Hacen Casablanca Light" pitchFamily="2" charset="-78"/>
                <a:cs typeface="Hacen Casablanca Light" pitchFamily="2" charset="-78"/>
              </a:rPr>
              <a:t>لغة الرياضيات </a:t>
            </a:r>
            <a:endParaRPr lang="ar-EG" sz="4800" dirty="0">
              <a:solidFill>
                <a:schemeClr val="bg1"/>
              </a:solidFill>
              <a:latin typeface="Hacen Casablanca Light" pitchFamily="2" charset="-78"/>
              <a:cs typeface="Hacen Casablanca Ligh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99592" y="3408463"/>
                <a:ext cx="1179554" cy="86607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EG" sz="4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ar-EG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08463"/>
                <a:ext cx="1179554" cy="866071"/>
              </a:xfrm>
              <a:prstGeom prst="rect">
                <a:avLst/>
              </a:prstGeom>
              <a:blipFill rotWithShape="1">
                <a:blip r:embed="rId4"/>
                <a:stretch>
                  <a:fillRect r="-28497" b="-3662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0105" y="1442622"/>
                <a:ext cx="698973" cy="9103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ar-EG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05" y="1442622"/>
                <a:ext cx="698973" cy="910377"/>
              </a:xfrm>
              <a:prstGeom prst="rect">
                <a:avLst/>
              </a:prstGeom>
              <a:blipFill rotWithShape="1">
                <a:blip r:embed="rId5"/>
                <a:stretch>
                  <a:fillRect r="-2434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92280" y="4149080"/>
                <a:ext cx="1366015" cy="6605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  <m:r>
                            <a:rPr lang="el-GR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𝝎</m:t>
                          </m:r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ar-EG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149080"/>
                <a:ext cx="1366015" cy="660565"/>
              </a:xfrm>
              <a:prstGeom prst="rect">
                <a:avLst/>
              </a:prstGeom>
              <a:blipFill rotWithShape="1">
                <a:blip r:embed="rId6"/>
                <a:stretch>
                  <a:fillRect t="-13889" r="-20444" b="-3981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960382" y="2589584"/>
                <a:ext cx="685059" cy="81887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ar-EG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ar-EG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82" y="2589584"/>
                <a:ext cx="685059" cy="818879"/>
              </a:xfrm>
              <a:prstGeom prst="rect">
                <a:avLst/>
              </a:prstGeom>
              <a:blipFill rotWithShape="1">
                <a:blip r:embed="rId7"/>
                <a:stretch>
                  <a:fillRect r="-2053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411760" y="2217807"/>
                <a:ext cx="649537" cy="70788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4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∀</m:t>
                      </m:r>
                    </m:oMath>
                  </m:oMathPara>
                </a14:m>
                <a:endParaRPr lang="ar-EG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17807"/>
                <a:ext cx="649537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6379" r="-50000" b="-4224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254812" y="2589584"/>
                <a:ext cx="673582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4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∃</m:t>
                      </m:r>
                    </m:oMath>
                  </m:oMathPara>
                </a14:m>
                <a:endParaRPr lang="ar-EG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12" y="2589584"/>
                <a:ext cx="673582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8254" r="-54054" b="-4206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86937" y="3920591"/>
                <a:ext cx="647934" cy="70788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4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ar-EG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37" y="3920591"/>
                <a:ext cx="647934" cy="707886"/>
              </a:xfrm>
              <a:prstGeom prst="rect">
                <a:avLst/>
              </a:prstGeom>
              <a:blipFill rotWithShape="1">
                <a:blip r:embed="rId10"/>
                <a:stretch>
                  <a:fillRect t="-16379" r="-50943" b="-4224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74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1484784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19675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5" name="TextBox 4"/>
          <p:cNvSpPr txBox="1"/>
          <p:nvPr/>
        </p:nvSpPr>
        <p:spPr>
          <a:xfrm>
            <a:off x="4335684" y="796643"/>
            <a:ext cx="329609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5400" b="1" dirty="0" smtClean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قالوا عن الرياضيات !</a:t>
            </a:r>
            <a:endParaRPr lang="ar-EG" sz="5400" b="1" dirty="0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96643"/>
            <a:ext cx="1260120" cy="40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9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07904" y="370166"/>
            <a:ext cx="4968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Dalal" pitchFamily="2" charset="-78"/>
                <a:cs typeface="Hacen Dalal" pitchFamily="2" charset="-78"/>
              </a:rPr>
              <a:t>الدرس الأول : جدول الضرب</a:t>
            </a:r>
            <a:endParaRPr lang="ar-E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Dalal" pitchFamily="2" charset="-78"/>
              <a:cs typeface="Hacen Dalal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8" y="1484784"/>
            <a:ext cx="5435524" cy="4076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63720"/>
            <a:ext cx="2053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Vanilla Ultra Light" pitchFamily="2" charset="-78"/>
                <a:cs typeface="Hacen Vanilla Ultra Light" pitchFamily="2" charset="-78"/>
              </a:rPr>
              <a:t>جدول الـ 9 </a:t>
            </a:r>
            <a:endParaRPr lang="ar-E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Vanilla Ultra Light" pitchFamily="2" charset="-78"/>
              <a:cs typeface="Hacen Vanilla Ultra Ligh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273" y="2443359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1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4520" y="1872125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2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672727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3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0649" y="1857393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4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5732" y="3167287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5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0130" y="3153773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6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1857393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7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1287" y="1719725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8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1852938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9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7586" y="2387084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10</a:t>
            </a:r>
            <a:endParaRPr lang="ar-E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2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369530"/>
            <a:ext cx="41764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Light" pitchFamily="2" charset="-78"/>
                <a:cs typeface="Hacen Casablanca Light" pitchFamily="2" charset="-78"/>
              </a:rPr>
              <a:t>جدول 6 , 7 , 8 , 9 , 10</a:t>
            </a:r>
            <a:endParaRPr lang="ar-E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Casablanca Light" pitchFamily="2" charset="-78"/>
              <a:cs typeface="Hacen Casablanca Light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9530"/>
            <a:ext cx="5291509" cy="494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188640"/>
            <a:ext cx="5883275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2141" y="3789040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6441" y="3140968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604374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140968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7490" y="2555612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0951" y="2555612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0602" y="1772816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8206" y="1772816"/>
            <a:ext cx="3145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926" y="1268760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9434" y="1210564"/>
            <a:ext cx="444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ar-E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254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6056" y="369530"/>
            <a:ext cx="341952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b="1" dirty="0" smtClean="0">
                <a:solidFill>
                  <a:schemeClr val="bg1"/>
                </a:solidFill>
                <a:latin typeface="Hacen Vanilla Ultra Light" pitchFamily="2" charset="-78"/>
                <a:cs typeface="Hacen Vanilla Ultra Light" pitchFamily="2" charset="-78"/>
              </a:rPr>
              <a:t>ضرب الأرقام الكبيرة </a:t>
            </a:r>
            <a:endParaRPr lang="ar-EG" sz="3600" b="1" dirty="0">
              <a:solidFill>
                <a:schemeClr val="bg1"/>
              </a:solidFill>
              <a:latin typeface="Hacen Vanilla Ultra Light" pitchFamily="2" charset="-78"/>
              <a:cs typeface="Hacen Vanilla Ultra Light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79" y="1196752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9342671">
            <a:off x="2116079" y="1352547"/>
            <a:ext cx="1152128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Rectangle 6"/>
          <p:cNvSpPr/>
          <p:nvPr/>
        </p:nvSpPr>
        <p:spPr>
          <a:xfrm rot="19342671">
            <a:off x="6008334" y="3837693"/>
            <a:ext cx="1152128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31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232</Words>
  <Application>Microsoft Office PowerPoint</Application>
  <PresentationFormat>On-screen Show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Shiko</dc:creator>
  <cp:lastModifiedBy>Shiko</cp:lastModifiedBy>
  <cp:revision>23</cp:revision>
  <dcterms:created xsi:type="dcterms:W3CDTF">2015-02-06T19:51:10Z</dcterms:created>
  <dcterms:modified xsi:type="dcterms:W3CDTF">2015-02-07T15:32:32Z</dcterms:modified>
</cp:coreProperties>
</file>