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ar-E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957340936917664"/>
          <c:y val="3.9000243714840219E-2"/>
          <c:w val="0.65496545630096081"/>
          <c:h val="0.9219995125703195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53504"/>
        <c:axId val="109707264"/>
      </c:barChart>
      <c:catAx>
        <c:axId val="96053504"/>
        <c:scaling>
          <c:orientation val="minMax"/>
        </c:scaling>
        <c:delete val="1"/>
        <c:axPos val="b"/>
        <c:majorTickMark val="out"/>
        <c:minorTickMark val="none"/>
        <c:tickLblPos val="nextTo"/>
        <c:crossAx val="109707264"/>
        <c:crosses val="autoZero"/>
        <c:auto val="1"/>
        <c:lblAlgn val="ctr"/>
        <c:lblOffset val="100"/>
        <c:noMultiLvlLbl val="0"/>
      </c:catAx>
      <c:valAx>
        <c:axId val="109707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605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ar-EG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61AA031-9CEA-4D45-8197-2CB0EE1C8A97}" type="datetimeFigureOut">
              <a:rPr lang="ar-EG" smtClean="0"/>
              <a:t>16/05/1436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770A11E-B7F1-432C-93A7-88164E36F5DC}" type="slidenum">
              <a:rPr lang="ar-EG" smtClean="0"/>
              <a:t>‹#›</a:t>
            </a:fld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31683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prstTxWarp prst="textDeflat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</a:rPr>
              <a:t>Our Dreams</a:t>
            </a:r>
            <a:endParaRPr lang="ar-EG" b="1" i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Smiley Face 2"/>
          <p:cNvSpPr/>
          <p:nvPr/>
        </p:nvSpPr>
        <p:spPr>
          <a:xfrm>
            <a:off x="818839" y="4182606"/>
            <a:ext cx="2805360" cy="2592288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5436096" y="4581128"/>
            <a:ext cx="2520280" cy="2232248"/>
          </a:xfrm>
          <a:prstGeom prst="smileyFac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Cloud Callout 4"/>
          <p:cNvSpPr/>
          <p:nvPr/>
        </p:nvSpPr>
        <p:spPr>
          <a:xfrm>
            <a:off x="2987824" y="3423118"/>
            <a:ext cx="2304256" cy="1008112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Cloud Callout 5"/>
          <p:cNvSpPr/>
          <p:nvPr/>
        </p:nvSpPr>
        <p:spPr>
          <a:xfrm>
            <a:off x="6876256" y="3429000"/>
            <a:ext cx="1728192" cy="854720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1748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n 5"/>
          <p:cNvSpPr/>
          <p:nvPr/>
        </p:nvSpPr>
        <p:spPr>
          <a:xfrm>
            <a:off x="107504" y="332656"/>
            <a:ext cx="8712968" cy="6408712"/>
          </a:xfrm>
          <a:prstGeom prst="su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</a:t>
            </a:r>
            <a:endParaRPr lang="ar-EG" sz="66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99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EG" sz="96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احترام الوقت</a:t>
            </a:r>
            <a:endParaRPr lang="ar-EG" sz="96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988840"/>
            <a:ext cx="324036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800" dirty="0" smtClean="0"/>
              <a:t>د: ابراهيم الفقي</a:t>
            </a:r>
            <a:endParaRPr lang="ar-EG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439652" y="3573016"/>
            <a:ext cx="63367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EG"/>
          </a:p>
        </p:txBody>
      </p:sp>
      <p:sp>
        <p:nvSpPr>
          <p:cNvPr id="5" name="TextBox 4"/>
          <p:cNvSpPr txBox="1"/>
          <p:nvPr/>
        </p:nvSpPr>
        <p:spPr>
          <a:xfrm>
            <a:off x="611560" y="3244506"/>
            <a:ext cx="770485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dirty="0" smtClean="0"/>
              <a:t>اكتشفت ان امامك ستة اشهر فقط ستحياها علي سطح الارض</a:t>
            </a:r>
            <a:endParaRPr lang="ar-EG" sz="4400" dirty="0"/>
          </a:p>
        </p:txBody>
      </p:sp>
    </p:spTree>
    <p:extLst>
      <p:ext uri="{BB962C8B-B14F-4D97-AF65-F5344CB8AC3E}">
        <p14:creationId xmlns:p14="http://schemas.microsoft.com/office/powerpoint/2010/main" val="2137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1" cy="6858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Questions</a:t>
            </a:r>
            <a:endParaRPr lang="ar-EG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5213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10801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prstTxWarp prst="textPlain">
              <a:avLst>
                <a:gd name="adj" fmla="val 50193"/>
              </a:avLst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 want to be……………</a:t>
            </a:r>
            <a:endParaRPr lang="ar-EG" sz="4800" b="1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Flowchart: Multidocument 2"/>
          <p:cNvSpPr/>
          <p:nvPr/>
        </p:nvSpPr>
        <p:spPr>
          <a:xfrm>
            <a:off x="567454" y="2852936"/>
            <a:ext cx="7776864" cy="3528392"/>
          </a:xfrm>
          <a:prstGeom prst="flowChartMulti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9600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827584" y="3660350"/>
            <a:ext cx="5904656" cy="1928890"/>
          </a:xfrm>
          <a:prstGeom prst="actionButtonHelp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>
            <a:sp3d extrusionH="57150">
              <a:bevelT w="38100" h="38100" prst="slope"/>
            </a:sp3d>
          </a:bodyPr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9548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6984776" cy="2088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EG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EG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Step by Step</a:t>
            </a:r>
            <a:endParaRPr lang="ar-EG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8141" y="5733256"/>
            <a:ext cx="7066227" cy="11109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Rectangle 5"/>
          <p:cNvSpPr/>
          <p:nvPr/>
        </p:nvSpPr>
        <p:spPr>
          <a:xfrm>
            <a:off x="1547664" y="4725144"/>
            <a:ext cx="5760640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Rectangle 6"/>
          <p:cNvSpPr/>
          <p:nvPr/>
        </p:nvSpPr>
        <p:spPr>
          <a:xfrm>
            <a:off x="2555776" y="3861048"/>
            <a:ext cx="3672408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Sun 7"/>
          <p:cNvSpPr/>
          <p:nvPr/>
        </p:nvSpPr>
        <p:spPr>
          <a:xfrm>
            <a:off x="3055110" y="2786743"/>
            <a:ext cx="2592288" cy="1074305"/>
          </a:xfrm>
          <a:prstGeom prst="su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39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67844" y="2873554"/>
            <a:ext cx="2808312" cy="158417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prstTxWarp prst="textPlain">
              <a:avLst/>
            </a:prstTxWarp>
          </a:bodyPr>
          <a:lstStyle/>
          <a:p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Time</a:t>
            </a:r>
            <a:endParaRPr lang="ar-EG" sz="96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339752" y="2060848"/>
            <a:ext cx="64807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156176" y="2175797"/>
            <a:ext cx="900100" cy="533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86514" y="1484784"/>
            <a:ext cx="57494" cy="1113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3528" y="3127320"/>
            <a:ext cx="2232248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4000" dirty="0" smtClean="0"/>
              <a:t>I Waste my  </a:t>
            </a:r>
            <a:endParaRPr lang="ar-EG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899592" y="1628800"/>
            <a:ext cx="194421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32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Face book</a:t>
            </a:r>
            <a:endParaRPr lang="ar-EG" sz="32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57954" y="766593"/>
            <a:ext cx="97210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44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T.V</a:t>
            </a:r>
            <a:endParaRPr lang="ar-EG" sz="44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27248" y="1715886"/>
            <a:ext cx="162018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2800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Sleeping</a:t>
            </a:r>
            <a:endParaRPr lang="ar-EG" sz="2800" dirty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Smiley Face 1"/>
          <p:cNvSpPr/>
          <p:nvPr/>
        </p:nvSpPr>
        <p:spPr>
          <a:xfrm>
            <a:off x="6300192" y="2996953"/>
            <a:ext cx="2498306" cy="366195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Equal 4"/>
          <p:cNvSpPr/>
          <p:nvPr/>
        </p:nvSpPr>
        <p:spPr>
          <a:xfrm>
            <a:off x="3282561" y="5040075"/>
            <a:ext cx="3204356" cy="129614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7" name="Bevel 6"/>
          <p:cNvSpPr/>
          <p:nvPr/>
        </p:nvSpPr>
        <p:spPr>
          <a:xfrm>
            <a:off x="388307" y="4871526"/>
            <a:ext cx="2689555" cy="1512169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 DREAM</a:t>
            </a:r>
            <a:endParaRPr lang="ar-EG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0696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908720"/>
            <a:ext cx="7560840" cy="22322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6000" dirty="0" smtClean="0"/>
              <a:t>Time is very important to achieve our dreams</a:t>
            </a:r>
            <a:endParaRPr lang="ar-EG" sz="6000" dirty="0"/>
          </a:p>
        </p:txBody>
      </p:sp>
      <p:sp>
        <p:nvSpPr>
          <p:cNvPr id="5" name="Smiley Face 4"/>
          <p:cNvSpPr/>
          <p:nvPr/>
        </p:nvSpPr>
        <p:spPr>
          <a:xfrm>
            <a:off x="3461296" y="3953881"/>
            <a:ext cx="2241636" cy="2715479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Cloud Callout 5"/>
          <p:cNvSpPr/>
          <p:nvPr/>
        </p:nvSpPr>
        <p:spPr>
          <a:xfrm>
            <a:off x="5355770" y="3212976"/>
            <a:ext cx="2312573" cy="864096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Cloud Callout 6"/>
          <p:cNvSpPr/>
          <p:nvPr/>
        </p:nvSpPr>
        <p:spPr>
          <a:xfrm>
            <a:off x="1630941" y="3415196"/>
            <a:ext cx="2520280" cy="93610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86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2563" y="692696"/>
            <a:ext cx="8424936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4000" dirty="0" smtClean="0"/>
              <a:t>What is your opinion about your life?</a:t>
            </a:r>
            <a:endParaRPr lang="ar-EG" sz="4000" dirty="0"/>
          </a:p>
        </p:txBody>
      </p:sp>
      <p:sp>
        <p:nvSpPr>
          <p:cNvPr id="4" name="Not Equal 3"/>
          <p:cNvSpPr/>
          <p:nvPr/>
        </p:nvSpPr>
        <p:spPr>
          <a:xfrm>
            <a:off x="2987824" y="2996952"/>
            <a:ext cx="2664296" cy="108012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5" name="Equal 4"/>
          <p:cNvSpPr/>
          <p:nvPr/>
        </p:nvSpPr>
        <p:spPr>
          <a:xfrm>
            <a:off x="3131840" y="5157192"/>
            <a:ext cx="2808312" cy="10801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schemeClr val="tx1"/>
              </a:solidFill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539552" y="2636912"/>
            <a:ext cx="1728192" cy="172819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Smiley Face 6"/>
          <p:cNvSpPr/>
          <p:nvPr/>
        </p:nvSpPr>
        <p:spPr>
          <a:xfrm>
            <a:off x="539552" y="4869160"/>
            <a:ext cx="1800200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TextBox 7"/>
          <p:cNvSpPr txBox="1"/>
          <p:nvPr/>
        </p:nvSpPr>
        <p:spPr>
          <a:xfrm>
            <a:off x="6084168" y="2875002"/>
            <a:ext cx="2511694" cy="11079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6600" dirty="0" smtClean="0"/>
              <a:t>Happy</a:t>
            </a:r>
            <a:endParaRPr lang="ar-EG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5069453"/>
            <a:ext cx="2880320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6600" dirty="0" smtClean="0"/>
              <a:t>Happy</a:t>
            </a:r>
            <a:endParaRPr lang="ar-EG" sz="6600" dirty="0"/>
          </a:p>
        </p:txBody>
      </p:sp>
    </p:spTree>
    <p:extLst>
      <p:ext uri="{BB962C8B-B14F-4D97-AF65-F5344CB8AC3E}">
        <p14:creationId xmlns:p14="http://schemas.microsoft.com/office/powerpoint/2010/main" val="134615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573016"/>
            <a:ext cx="8229600" cy="1252728"/>
          </a:xfrm>
        </p:spPr>
        <p:txBody>
          <a:bodyPr/>
          <a:lstStyle/>
          <a:p>
            <a:r>
              <a:rPr lang="en-US" dirty="0" smtClean="0"/>
              <a:t>We Should Work Hard</a:t>
            </a:r>
            <a:endParaRPr lang="ar-EG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620688"/>
            <a:ext cx="6264696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 Should Work Hard </a:t>
            </a:r>
            <a:r>
              <a:rPr lang="en-US" dirty="0" smtClean="0"/>
              <a:t>  </a:t>
            </a:r>
            <a:endParaRPr lang="ar-EG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35996" y="2204864"/>
            <a:ext cx="0" cy="43204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Vertical Scroll 8"/>
          <p:cNvSpPr/>
          <p:nvPr/>
        </p:nvSpPr>
        <p:spPr>
          <a:xfrm>
            <a:off x="539552" y="2780928"/>
            <a:ext cx="3312368" cy="3600400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6000" dirty="0" smtClean="0"/>
              <a:t>To Be Good Person</a:t>
            </a:r>
            <a:endParaRPr lang="ar-EG" sz="6000" dirty="0"/>
          </a:p>
        </p:txBody>
      </p:sp>
      <p:sp>
        <p:nvSpPr>
          <p:cNvPr id="10" name="Vertical Scroll 9"/>
          <p:cNvSpPr/>
          <p:nvPr/>
        </p:nvSpPr>
        <p:spPr>
          <a:xfrm>
            <a:off x="5580112" y="2996952"/>
            <a:ext cx="3024336" cy="3168352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400" dirty="0" smtClean="0"/>
              <a:t>To Achieve My </a:t>
            </a:r>
            <a:r>
              <a:rPr lang="en-US" sz="4800" dirty="0" smtClean="0"/>
              <a:t>Dream</a:t>
            </a:r>
            <a:endParaRPr lang="ar-EG" sz="4800" dirty="0"/>
          </a:p>
        </p:txBody>
      </p:sp>
    </p:spTree>
    <p:extLst>
      <p:ext uri="{BB962C8B-B14F-4D97-AF65-F5344CB8AC3E}">
        <p14:creationId xmlns:p14="http://schemas.microsoft.com/office/powerpoint/2010/main" val="392369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801676"/>
              </p:ext>
            </p:extLst>
          </p:nvPr>
        </p:nvGraphicFramePr>
        <p:xfrm>
          <a:off x="3347864" y="3246320"/>
          <a:ext cx="6984776" cy="3577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miley Face 5"/>
          <p:cNvSpPr/>
          <p:nvPr/>
        </p:nvSpPr>
        <p:spPr>
          <a:xfrm>
            <a:off x="251520" y="3140968"/>
            <a:ext cx="3266706" cy="3600400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8" name="TextBox 7"/>
          <p:cNvSpPr txBox="1"/>
          <p:nvPr/>
        </p:nvSpPr>
        <p:spPr>
          <a:xfrm>
            <a:off x="1331640" y="1052736"/>
            <a:ext cx="6315024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96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MY DREAM</a:t>
            </a:r>
            <a:endParaRPr lang="ar-EG" sz="96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80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691276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sz="6600" dirty="0" smtClean="0">
                <a:effectLst>
                  <a:innerShdw blurRad="114300">
                    <a:prstClr val="black"/>
                  </a:innerShdw>
                </a:effectLst>
              </a:rPr>
              <a:t>HOW Old are</a:t>
            </a:r>
            <a:r>
              <a:rPr lang="en-US" sz="9600" dirty="0" smtClean="0"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7200" dirty="0" smtClean="0">
                <a:effectLst>
                  <a:innerShdw blurRad="114300">
                    <a:prstClr val="black"/>
                  </a:innerShdw>
                </a:effectLst>
              </a:rPr>
              <a:t>you?</a:t>
            </a:r>
            <a:endParaRPr lang="ar-EG" sz="7200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92291" y="3448135"/>
            <a:ext cx="2880320" cy="3240360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Oval Callout 5"/>
          <p:cNvSpPr/>
          <p:nvPr/>
        </p:nvSpPr>
        <p:spPr>
          <a:xfrm>
            <a:off x="2699792" y="2296007"/>
            <a:ext cx="5832648" cy="2304256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IAM …………………..</a:t>
            </a:r>
            <a:endParaRPr lang="en-US" sz="28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591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</TotalTime>
  <Words>78</Words>
  <Application>Microsoft Office PowerPoint</Application>
  <PresentationFormat>On-screen Show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Our Dreams</vt:lpstr>
      <vt:lpstr>I want to be……………</vt:lpstr>
      <vt:lpstr> Step by Step</vt:lpstr>
      <vt:lpstr>Time</vt:lpstr>
      <vt:lpstr>Time is very important to achieve our dreams</vt:lpstr>
      <vt:lpstr>PowerPoint Presentation</vt:lpstr>
      <vt:lpstr>We Should Work Hard</vt:lpstr>
      <vt:lpstr>PowerPoint Presentation</vt:lpstr>
      <vt:lpstr>PowerPoint Presentation</vt:lpstr>
      <vt:lpstr>PowerPoint Presentation</vt:lpstr>
      <vt:lpstr>احترام الوقت</vt:lpstr>
      <vt:lpstr>Questions</vt:lpstr>
    </vt:vector>
  </TitlesOfParts>
  <Company>FCC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Dreams</dc:title>
  <dc:creator>fcc</dc:creator>
  <cp:lastModifiedBy>fcc</cp:lastModifiedBy>
  <cp:revision>33</cp:revision>
  <dcterms:created xsi:type="dcterms:W3CDTF">2015-01-26T04:44:39Z</dcterms:created>
  <dcterms:modified xsi:type="dcterms:W3CDTF">2015-03-06T19:20:28Z</dcterms:modified>
</cp:coreProperties>
</file>