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5" r:id="rId5"/>
    <p:sldId id="266" r:id="rId6"/>
    <p:sldId id="268" r:id="rId7"/>
    <p:sldId id="259" r:id="rId8"/>
    <p:sldId id="260" r:id="rId9"/>
    <p:sldId id="261" r:id="rId10"/>
    <p:sldId id="262" r:id="rId11"/>
    <p:sldId id="263" r:id="rId12"/>
    <p:sldId id="264" r:id="rId13"/>
    <p:sldId id="269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sundaytimes.co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143000"/>
          </a:xfrm>
        </p:spPr>
        <p:txBody>
          <a:bodyPr>
            <a:normAutofit/>
          </a:bodyPr>
          <a:lstStyle/>
          <a:p>
            <a:r>
              <a:rPr lang="ar-EG" dirty="0" smtClean="0"/>
              <a:t>اعداد/ احمد حسن قنديل </a:t>
            </a:r>
          </a:p>
          <a:p>
            <a:r>
              <a:rPr lang="ar-EG" dirty="0" smtClean="0"/>
              <a:t>حسام حمدي رمضان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392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19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EG" dirty="0" smtClean="0"/>
              <a:t>مصنوعة من الذهب والفضة –العقيق الابيض المدخن-العقيق الاحمر-حجر الكالسيت-اللازورد-الفيروز-الزجاج البيض والاسود والاخضر والاحمروالزرق </a:t>
            </a:r>
          </a:p>
          <a:p>
            <a:pPr algn="r"/>
            <a:r>
              <a:rPr lang="ar-EG" dirty="0" smtClean="0"/>
              <a:t>ارتفاعه 14.9 سم  عرضها 14.5 سم </a:t>
            </a:r>
          </a:p>
          <a:p>
            <a:pPr algn="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قلادة اله الشمس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6200"/>
            <a:ext cx="4267200" cy="2971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886200"/>
            <a:ext cx="48768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40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EG" dirty="0" smtClean="0"/>
              <a:t>طوله 58 سم     الناقوس 8.8 سم     فم البوق 1.7 سم </a:t>
            </a:r>
          </a:p>
          <a:p>
            <a:pPr algn="r"/>
            <a:r>
              <a:rPr lang="ar-EG" dirty="0" smtClean="0"/>
              <a:t>2.6 سم نقطة اتصال الانبوبة بالناقوس </a:t>
            </a:r>
          </a:p>
          <a:p>
            <a:pPr algn="r"/>
            <a:r>
              <a:rPr lang="ar-EG" dirty="0" smtClean="0"/>
              <a:t>مكون من جزئين ملحومين بالفضة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بوق توت عنخ امون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91000"/>
            <a:ext cx="2819400" cy="129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810000"/>
            <a:ext cx="5537200" cy="29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15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EG" dirty="0" smtClean="0"/>
              <a:t>الجبهة مزينة بالنسرة والكوبرا رمز الملكية والحماية</a:t>
            </a:r>
          </a:p>
          <a:p>
            <a:pPr algn="r"/>
            <a:r>
              <a:rPr lang="ar-EG" dirty="0" smtClean="0"/>
              <a:t>التشكيل : بالتسخين ثم الطرق </a:t>
            </a:r>
          </a:p>
          <a:p>
            <a:pPr algn="r"/>
            <a:r>
              <a:rPr lang="ar-EG" dirty="0" smtClean="0"/>
              <a:t>العين : احجار الاوبسيديان و الكوارتز </a:t>
            </a:r>
          </a:p>
          <a:p>
            <a:pPr algn="r"/>
            <a:r>
              <a:rPr lang="ar-EG" dirty="0" smtClean="0"/>
              <a:t>الحاجب والجفن : اللازورد </a:t>
            </a:r>
          </a:p>
          <a:p>
            <a:pPr algn="r"/>
            <a:r>
              <a:rPr lang="ar-EG" dirty="0" smtClean="0"/>
              <a:t>زين الصدر بقلادة من الاحجار شبه الكريمة والزجاج الملون  العرض 39.3 سم   الارتفاع : 54 سم </a:t>
            </a:r>
          </a:p>
          <a:p>
            <a:pPr algn="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قناع الملك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00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" y="0"/>
            <a:ext cx="41275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845" y="0"/>
            <a:ext cx="4877955" cy="3162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845" y="3130550"/>
            <a:ext cx="4877955" cy="372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09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209800"/>
            <a:ext cx="7166355" cy="38782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تشوه القناع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2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dirty="0" smtClean="0"/>
              <a:t>الهيئة العامة للاستعالامات ==&gt; كنوز الملك توت عنخ امون </a:t>
            </a:r>
          </a:p>
          <a:p>
            <a:pPr marL="0" indent="0" algn="r">
              <a:buNone/>
            </a:pPr>
            <a:r>
              <a:rPr lang="en-US" dirty="0" smtClean="0">
                <a:hlinkClick r:id="rId2"/>
              </a:rPr>
              <a:t>www.thesundaytimes.co.uk</a:t>
            </a:r>
            <a:endParaRPr lang="en-US" dirty="0" smtClean="0"/>
          </a:p>
          <a:p>
            <a:pPr marL="0" indent="0" algn="r">
              <a:buNone/>
            </a:pPr>
            <a:r>
              <a:rPr lang="ar-EG" dirty="0" smtClean="0"/>
              <a:t>==&gt; حلاقة لحية توت عنخ امون تثير الرعب بين خبراء الاثار  </a:t>
            </a:r>
            <a:r>
              <a:rPr lang="en-US" dirty="0" err="1" smtClean="0"/>
              <a:t>Cnn</a:t>
            </a:r>
            <a:r>
              <a:rPr lang="en-US" dirty="0" smtClean="0"/>
              <a:t> </a:t>
            </a:r>
            <a:r>
              <a:rPr lang="ar-EG" dirty="0" smtClean="0"/>
              <a:t>بالعربية</a:t>
            </a:r>
          </a:p>
          <a:p>
            <a:pPr marL="0" indent="0" algn="r">
              <a:buNone/>
            </a:pPr>
            <a:r>
              <a:rPr lang="ar-EG" dirty="0" smtClean="0"/>
              <a:t> ==&gt; تشريح طبقي لمومياء توت عنخ امون يكشف مفاجاة </a:t>
            </a:r>
            <a:r>
              <a:rPr lang="en-US" dirty="0" err="1" smtClean="0"/>
              <a:t>Cnn</a:t>
            </a:r>
            <a:r>
              <a:rPr lang="en-US" dirty="0" smtClean="0"/>
              <a:t> </a:t>
            </a:r>
            <a:r>
              <a:rPr lang="ar-EG" dirty="0" smtClean="0"/>
              <a:t>بالعربية </a:t>
            </a:r>
            <a:r>
              <a:rPr lang="en-US" dirty="0" smtClean="0"/>
              <a:t> </a:t>
            </a:r>
            <a:endParaRPr lang="ar-EG" dirty="0" smtClean="0"/>
          </a:p>
          <a:p>
            <a:pPr marL="0" indent="0" algn="r">
              <a:buNone/>
            </a:pPr>
            <a:r>
              <a:rPr lang="en-US" dirty="0" smtClean="0"/>
              <a:t> </a:t>
            </a:r>
            <a:r>
              <a:rPr lang="ar-EG" dirty="0" smtClean="0"/>
              <a:t>==&gt; قصص قبور ملك مصر المقاتل ناشونال جرافيك ابو ظبي </a:t>
            </a:r>
            <a:r>
              <a:rPr lang="en-US" dirty="0" err="1" smtClean="0"/>
              <a:t>Youtube</a:t>
            </a:r>
            <a:r>
              <a:rPr lang="en-US" dirty="0" smtClean="0"/>
              <a:t> </a:t>
            </a:r>
          </a:p>
          <a:p>
            <a:pPr marL="0" indent="0" algn="r">
              <a:buNone/>
            </a:pPr>
            <a:r>
              <a:rPr lang="en-US" dirty="0" smtClean="0"/>
              <a:t> </a:t>
            </a:r>
            <a:r>
              <a:rPr lang="ar-EG" dirty="0" smtClean="0"/>
              <a:t>==&gt; كنوز الملك توت </a:t>
            </a:r>
            <a:r>
              <a:rPr lang="en-US" dirty="0" err="1" smtClean="0"/>
              <a:t>Youtube</a:t>
            </a:r>
            <a:r>
              <a:rPr lang="en-US" dirty="0" smtClean="0"/>
              <a:t>  </a:t>
            </a:r>
            <a:endParaRPr lang="ar-E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المراجع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74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EG" dirty="0" smtClean="0"/>
              <a:t>الاسرة : 18</a:t>
            </a:r>
          </a:p>
          <a:p>
            <a:pPr marL="0" indent="0" algn="r">
              <a:buNone/>
            </a:pPr>
            <a:r>
              <a:rPr lang="ar-EG" dirty="0" smtClean="0"/>
              <a:t>الحكم في عمر التاسعة لمدة تسع سنوات منذ 1334 الي 1325 قبل الميلاد </a:t>
            </a:r>
          </a:p>
          <a:p>
            <a:pPr marL="0" indent="0" algn="r">
              <a:buNone/>
            </a:pPr>
            <a:r>
              <a:rPr lang="ar-EG" dirty="0" smtClean="0"/>
              <a:t>والده : اخناتون </a:t>
            </a:r>
          </a:p>
          <a:p>
            <a:pPr marL="0" indent="0" algn="r">
              <a:buNone/>
            </a:pPr>
            <a:r>
              <a:rPr lang="ar-EG" dirty="0" smtClean="0"/>
              <a:t>زوجته : عنخ اسن امون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مقدمة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0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EG" dirty="0" smtClean="0"/>
              <a:t>اكتشفت : عام 1922 م</a:t>
            </a:r>
          </a:p>
          <a:p>
            <a:pPr algn="r"/>
            <a:r>
              <a:rPr lang="ar-EG" dirty="0" smtClean="0"/>
              <a:t>العالم : هوارد كارتر</a:t>
            </a:r>
          </a:p>
          <a:p>
            <a:pPr algn="r"/>
            <a:r>
              <a:rPr lang="ar-EG" dirty="0" smtClean="0"/>
              <a:t>المكان : مقبرة وادي الملوك </a:t>
            </a:r>
          </a:p>
          <a:p>
            <a:pPr algn="r"/>
            <a:r>
              <a:rPr lang="ar-EG" dirty="0" smtClean="0"/>
              <a:t>شكل المقبرة : مساحتها 20000 متر مربع , بها 27 قبرا ملكيا تعود الي تحتمس الاول – امنحوتب الثاني – حور محب والملك توت عنخ امون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اكتشاف المقبرة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8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EG" smtClean="0"/>
              <a:t>عملية </a:t>
            </a:r>
            <a:r>
              <a:rPr lang="ar-EG" smtClean="0"/>
              <a:t>اختيال قام </a:t>
            </a:r>
            <a:r>
              <a:rPr lang="ar-EG" dirty="0" smtClean="0"/>
              <a:t>بها وزيره والدليل انه </a:t>
            </a:r>
            <a:r>
              <a:rPr lang="ar-EG" smtClean="0"/>
              <a:t>تزوج </a:t>
            </a:r>
            <a:r>
              <a:rPr lang="ar-EG"/>
              <a:t>م</a:t>
            </a:r>
            <a:r>
              <a:rPr lang="ar-EG" smtClean="0"/>
              <a:t>ن </a:t>
            </a:r>
            <a:r>
              <a:rPr lang="ar-EG" dirty="0" smtClean="0"/>
              <a:t>ارملته </a:t>
            </a:r>
          </a:p>
          <a:p>
            <a:pPr algn="r"/>
            <a:r>
              <a:rPr lang="ar-EG" dirty="0" smtClean="0"/>
              <a:t>مات في الحرب وهذا سبب الكسر في الساق</a:t>
            </a:r>
          </a:p>
          <a:p>
            <a:pPr algn="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وفاته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27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EG" dirty="0" smtClean="0"/>
              <a:t>تزوج من شقيقته الصغري </a:t>
            </a:r>
          </a:p>
          <a:p>
            <a:pPr algn="r"/>
            <a:r>
              <a:rPr lang="ar-EG" dirty="0" smtClean="0"/>
              <a:t>الامراض الجينيه و الوراثية هي سبب وفاته </a:t>
            </a:r>
          </a:p>
          <a:p>
            <a:pPr algn="r"/>
            <a:r>
              <a:rPr lang="ar-EG" dirty="0" smtClean="0"/>
              <a:t>قال زاهي حواس ( اننا نعرف انه كان يعاني من مشاكل في القلب و الاوعية الدموية )</a:t>
            </a:r>
          </a:p>
          <a:p>
            <a:pPr algn="r"/>
            <a:r>
              <a:rPr lang="ar-EG" dirty="0" smtClean="0"/>
              <a:t>المسح للممياء وضح اصابته بالعديد من الامراض : </a:t>
            </a:r>
          </a:p>
          <a:p>
            <a:pPr algn="r"/>
            <a:r>
              <a:rPr lang="ar-EG" dirty="0" smtClean="0"/>
              <a:t>احدوداب في العمود الفقري – تشوه في اصبع القدم اليسري الامر الذي ادي الي ضمور في القدم اليسري </a:t>
            </a:r>
          </a:p>
          <a:p>
            <a:pPr algn="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وفاته </a:t>
            </a:r>
            <a:br>
              <a:rPr lang="ar-EG" dirty="0" smtClean="0"/>
            </a:br>
            <a:r>
              <a:rPr lang="ar-EG" dirty="0" smtClean="0"/>
              <a:t>زاهي حواس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85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00075"/>
            <a:ext cx="60960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3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EG" dirty="0" smtClean="0"/>
              <a:t>الالعاب منذ الصغر-ادوات الكتابة-ملابس وحلي وجميع متعلاقاته </a:t>
            </a:r>
          </a:p>
          <a:p>
            <a:pPr algn="r"/>
            <a:r>
              <a:rPr lang="ar-EG" dirty="0" smtClean="0"/>
              <a:t>314 تمثال تسمي بالمجيبة تقوم بالعمل بدلا منه </a:t>
            </a:r>
          </a:p>
          <a:p>
            <a:pPr algn="r"/>
            <a:r>
              <a:rPr lang="ar-EG" dirty="0" smtClean="0"/>
              <a:t>32 تمثال من الخشب المذهب للملك والهه العالم الاخر </a:t>
            </a:r>
          </a:p>
          <a:p>
            <a:pPr algn="r"/>
            <a:r>
              <a:rPr lang="ar-EG" dirty="0" smtClean="0"/>
              <a:t>صناديق مرسوم عليه المناظر الطبيعية والحروب</a:t>
            </a:r>
          </a:p>
          <a:p>
            <a:pPr algn="r"/>
            <a:r>
              <a:rPr lang="ar-EG" dirty="0" smtClean="0"/>
              <a:t>143 قطعة من الحلي الذهبية </a:t>
            </a:r>
          </a:p>
          <a:p>
            <a:pPr algn="r"/>
            <a:r>
              <a:rPr lang="ar-EG" dirty="0" smtClean="0"/>
              <a:t>درع صنع من الذهب مرصع بالاحجار شبه الكريمة والزجاج الملون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كنوز الملك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20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EG" dirty="0" smtClean="0"/>
              <a:t>التابوت الذهبي يزن </a:t>
            </a:r>
            <a:r>
              <a:rPr lang="ar-EG" sz="4400" dirty="0" smtClean="0">
                <a:solidFill>
                  <a:srgbClr val="FF0000"/>
                </a:solidFill>
              </a:rPr>
              <a:t>110 كجم من الذهب الخالص</a:t>
            </a:r>
          </a:p>
          <a:p>
            <a:pPr marL="0" indent="0" algn="r">
              <a:buNone/>
            </a:pPr>
            <a:r>
              <a:rPr lang="ar-EG" dirty="0" smtClean="0"/>
              <a:t>2تابوت من الخشب المذهب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تابع كنوز الملك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657600"/>
            <a:ext cx="69850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40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EG" dirty="0" smtClean="0"/>
              <a:t>الوحيد الذي وصل الينا من الحضارة الفرعونية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كرسي العرش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1"/>
            <a:ext cx="4600575" cy="4191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575" y="2667000"/>
            <a:ext cx="4543425" cy="419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20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69</TotalTime>
  <Words>364</Words>
  <Application>Microsoft Office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Hardcover</vt:lpstr>
      <vt:lpstr>PowerPoint Presentation</vt:lpstr>
      <vt:lpstr>مقدمة </vt:lpstr>
      <vt:lpstr>اكتشاف المقبرة </vt:lpstr>
      <vt:lpstr>وفاته </vt:lpstr>
      <vt:lpstr>وفاته  زاهي حواس</vt:lpstr>
      <vt:lpstr>PowerPoint Presentation</vt:lpstr>
      <vt:lpstr>كنوز الملك </vt:lpstr>
      <vt:lpstr>تابع كنوز الملك </vt:lpstr>
      <vt:lpstr>كرسي العرش </vt:lpstr>
      <vt:lpstr>قلادة اله الشمس</vt:lpstr>
      <vt:lpstr>بوق توت عنخ امون </vt:lpstr>
      <vt:lpstr>قناع الملك </vt:lpstr>
      <vt:lpstr>PowerPoint Presentation</vt:lpstr>
      <vt:lpstr>تشوه القناع </vt:lpstr>
      <vt:lpstr>المراجع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الملك توت عنخ امون</dc:title>
  <dc:creator>BA</dc:creator>
  <cp:lastModifiedBy>BA</cp:lastModifiedBy>
  <cp:revision>12</cp:revision>
  <dcterms:created xsi:type="dcterms:W3CDTF">2006-08-16T00:00:00Z</dcterms:created>
  <dcterms:modified xsi:type="dcterms:W3CDTF">2015-01-31T14:14:21Z</dcterms:modified>
</cp:coreProperties>
</file>