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58" r:id="rId4"/>
    <p:sldId id="272" r:id="rId5"/>
    <p:sldId id="273" r:id="rId6"/>
    <p:sldId id="261" r:id="rId7"/>
    <p:sldId id="262" r:id="rId8"/>
    <p:sldId id="264" r:id="rId9"/>
    <p:sldId id="265" r:id="rId10"/>
    <p:sldId id="277" r:id="rId11"/>
    <p:sldId id="266" r:id="rId12"/>
    <p:sldId id="269" r:id="rId13"/>
    <p:sldId id="268" r:id="rId14"/>
    <p:sldId id="270" r:id="rId15"/>
    <p:sldId id="274" r:id="rId16"/>
    <p:sldId id="267" r:id="rId17"/>
    <p:sldId id="275" r:id="rId18"/>
    <p:sldId id="276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3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F129F-48FD-469C-90DD-ED90CC6B0E34}" type="doc">
      <dgm:prSet loTypeId="urn:microsoft.com/office/officeart/2005/8/layout/hierarchy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890999E-E3E0-4214-A608-EB28F6472280}">
      <dgm:prSet phldrT="[Text]"/>
      <dgm:spPr/>
      <dgm:t>
        <a:bodyPr/>
        <a:lstStyle/>
        <a:p>
          <a:r>
            <a:rPr lang="ar-EG" dirty="0" smtClean="0"/>
            <a:t>طرق معالجه تسرب النفط </a:t>
          </a:r>
          <a:endParaRPr lang="en-US" dirty="0"/>
        </a:p>
      </dgm:t>
    </dgm:pt>
    <dgm:pt modelId="{81361554-7046-4C84-8E9C-419B4FA427A6}" type="parTrans" cxnId="{5FC7411C-0A82-408C-9A52-B0CEC3E615E8}">
      <dgm:prSet/>
      <dgm:spPr/>
      <dgm:t>
        <a:bodyPr/>
        <a:lstStyle/>
        <a:p>
          <a:endParaRPr lang="en-US"/>
        </a:p>
      </dgm:t>
    </dgm:pt>
    <dgm:pt modelId="{C99B45DE-8CAA-43E3-9F64-E7B6C4A9B9CB}" type="sibTrans" cxnId="{5FC7411C-0A82-408C-9A52-B0CEC3E615E8}">
      <dgm:prSet/>
      <dgm:spPr/>
      <dgm:t>
        <a:bodyPr/>
        <a:lstStyle/>
        <a:p>
          <a:endParaRPr lang="en-US"/>
        </a:p>
      </dgm:t>
    </dgm:pt>
    <dgm:pt modelId="{4F078F75-A80A-4818-BBF2-E78215145C28}">
      <dgm:prSet phldrT="[Text]"/>
      <dgm:spPr/>
      <dgm:t>
        <a:bodyPr/>
        <a:lstStyle/>
        <a:p>
          <a:r>
            <a:rPr lang="ar-EG" smtClean="0"/>
            <a:t>طرق موفره</a:t>
          </a:r>
          <a:endParaRPr lang="en-US" dirty="0"/>
        </a:p>
      </dgm:t>
    </dgm:pt>
    <dgm:pt modelId="{CAAE3117-0277-4A34-B7DD-0F426368D3B4}" type="parTrans" cxnId="{171A1F73-09E7-4288-9070-68EAF9957C3D}">
      <dgm:prSet/>
      <dgm:spPr/>
      <dgm:t>
        <a:bodyPr/>
        <a:lstStyle/>
        <a:p>
          <a:endParaRPr lang="en-US"/>
        </a:p>
      </dgm:t>
    </dgm:pt>
    <dgm:pt modelId="{49CD015E-5616-4819-B1DF-EB03C082BADB}" type="sibTrans" cxnId="{171A1F73-09E7-4288-9070-68EAF9957C3D}">
      <dgm:prSet/>
      <dgm:spPr/>
      <dgm:t>
        <a:bodyPr/>
        <a:lstStyle/>
        <a:p>
          <a:endParaRPr lang="en-US"/>
        </a:p>
      </dgm:t>
    </dgm:pt>
    <dgm:pt modelId="{746287F8-5C55-44D7-8C9B-3375D3488224}">
      <dgm:prSet phldrT="[Text]"/>
      <dgm:spPr/>
      <dgm:t>
        <a:bodyPr/>
        <a:lstStyle/>
        <a:p>
          <a:r>
            <a:rPr lang="ar-EG" dirty="0" smtClean="0"/>
            <a:t>الطرمبات العائمه</a:t>
          </a:r>
          <a:endParaRPr lang="en-US" dirty="0"/>
        </a:p>
      </dgm:t>
    </dgm:pt>
    <dgm:pt modelId="{FDFD09A3-8E05-4B10-9E8A-F7F1DDF7C6DF}" type="parTrans" cxnId="{2D6F6797-A3F6-4088-BE99-FC052E88C922}">
      <dgm:prSet/>
      <dgm:spPr/>
      <dgm:t>
        <a:bodyPr/>
        <a:lstStyle/>
        <a:p>
          <a:endParaRPr lang="en-US"/>
        </a:p>
      </dgm:t>
    </dgm:pt>
    <dgm:pt modelId="{A5A72E3A-274D-423B-93EC-D2B61668B24D}" type="sibTrans" cxnId="{2D6F6797-A3F6-4088-BE99-FC052E88C922}">
      <dgm:prSet/>
      <dgm:spPr/>
      <dgm:t>
        <a:bodyPr/>
        <a:lstStyle/>
        <a:p>
          <a:endParaRPr lang="en-US"/>
        </a:p>
      </dgm:t>
    </dgm:pt>
    <dgm:pt modelId="{4A00D5B9-C287-45F9-9ABD-95FE322E85E6}">
      <dgm:prSet phldrT="[Text]"/>
      <dgm:spPr/>
      <dgm:t>
        <a:bodyPr/>
        <a:lstStyle/>
        <a:p>
          <a:r>
            <a:rPr lang="ar-EG" dirty="0" smtClean="0"/>
            <a:t>طرق مكلفه</a:t>
          </a:r>
          <a:endParaRPr lang="en-US" dirty="0"/>
        </a:p>
      </dgm:t>
    </dgm:pt>
    <dgm:pt modelId="{A5B3FFA1-4EE3-49A4-BFED-D09C675F0371}" type="parTrans" cxnId="{E9B1F0D5-E48C-45D9-8197-0FB4640E8873}">
      <dgm:prSet/>
      <dgm:spPr/>
      <dgm:t>
        <a:bodyPr/>
        <a:lstStyle/>
        <a:p>
          <a:endParaRPr lang="en-US"/>
        </a:p>
      </dgm:t>
    </dgm:pt>
    <dgm:pt modelId="{FE690D31-56FF-4F4F-B1F2-E33705AC9DFB}" type="sibTrans" cxnId="{E9B1F0D5-E48C-45D9-8197-0FB4640E8873}">
      <dgm:prSet/>
      <dgm:spPr/>
      <dgm:t>
        <a:bodyPr/>
        <a:lstStyle/>
        <a:p>
          <a:endParaRPr lang="en-US"/>
        </a:p>
      </dgm:t>
    </dgm:pt>
    <dgm:pt modelId="{36D4DE22-7D20-4029-9A8B-0B3C2D65058D}">
      <dgm:prSet phldrT="[Text]"/>
      <dgm:spPr/>
      <dgm:t>
        <a:bodyPr/>
        <a:lstStyle/>
        <a:p>
          <a:r>
            <a:rPr lang="ar-EG" dirty="0" smtClean="0"/>
            <a:t>الطائرات</a:t>
          </a:r>
          <a:endParaRPr lang="en-US" dirty="0"/>
        </a:p>
      </dgm:t>
    </dgm:pt>
    <dgm:pt modelId="{2C31C75E-E8F9-4156-B55F-F9F69665668E}" type="parTrans" cxnId="{4E2FF848-6E7E-4F98-AA8D-909C8968A83A}">
      <dgm:prSet/>
      <dgm:spPr/>
      <dgm:t>
        <a:bodyPr/>
        <a:lstStyle/>
        <a:p>
          <a:endParaRPr lang="en-US"/>
        </a:p>
      </dgm:t>
    </dgm:pt>
    <dgm:pt modelId="{EC0061C7-DA95-4F43-A154-90B788F28925}" type="sibTrans" cxnId="{4E2FF848-6E7E-4F98-AA8D-909C8968A83A}">
      <dgm:prSet/>
      <dgm:spPr/>
      <dgm:t>
        <a:bodyPr/>
        <a:lstStyle/>
        <a:p>
          <a:endParaRPr lang="en-US"/>
        </a:p>
      </dgm:t>
    </dgm:pt>
    <dgm:pt modelId="{20E7489A-CA97-4BA3-83ED-6839E9B32D62}" type="pres">
      <dgm:prSet presAssocID="{84DF129F-48FD-469C-90DD-ED90CC6B0E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D83020-2A37-4316-848E-5520CDDB5208}" type="pres">
      <dgm:prSet presAssocID="{3890999E-E3E0-4214-A608-EB28F6472280}" presName="hierRoot1" presStyleCnt="0"/>
      <dgm:spPr/>
    </dgm:pt>
    <dgm:pt modelId="{BF9461F0-D659-45BA-918C-A26B97EF6E84}" type="pres">
      <dgm:prSet presAssocID="{3890999E-E3E0-4214-A608-EB28F6472280}" presName="composite" presStyleCnt="0"/>
      <dgm:spPr/>
    </dgm:pt>
    <dgm:pt modelId="{5B397E5F-BD91-461C-BFBC-DD623A78D10B}" type="pres">
      <dgm:prSet presAssocID="{3890999E-E3E0-4214-A608-EB28F6472280}" presName="background" presStyleLbl="node0" presStyleIdx="0" presStyleCnt="1"/>
      <dgm:spPr/>
    </dgm:pt>
    <dgm:pt modelId="{399150D5-19E9-4D89-B95C-D05708D0DA7C}" type="pres">
      <dgm:prSet presAssocID="{3890999E-E3E0-4214-A608-EB28F6472280}" presName="text" presStyleLbl="fgAcc0" presStyleIdx="0" presStyleCnt="1" custLinFactNeighborX="-44674" custLinFactNeighborY="-35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AE571-FB5A-41BC-899E-01149E378478}" type="pres">
      <dgm:prSet presAssocID="{3890999E-E3E0-4214-A608-EB28F6472280}" presName="hierChild2" presStyleCnt="0"/>
      <dgm:spPr/>
    </dgm:pt>
    <dgm:pt modelId="{AFD99D74-069C-4CA6-8E17-DACBDAD14201}" type="pres">
      <dgm:prSet presAssocID="{CAAE3117-0277-4A34-B7DD-0F426368D3B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31F3BFE-F86C-4994-B482-8AE20E17473C}" type="pres">
      <dgm:prSet presAssocID="{4F078F75-A80A-4818-BBF2-E78215145C28}" presName="hierRoot2" presStyleCnt="0"/>
      <dgm:spPr/>
    </dgm:pt>
    <dgm:pt modelId="{02BDC23C-40D7-4288-A374-4306C054EA2E}" type="pres">
      <dgm:prSet presAssocID="{4F078F75-A80A-4818-BBF2-E78215145C28}" presName="composite2" presStyleCnt="0"/>
      <dgm:spPr/>
    </dgm:pt>
    <dgm:pt modelId="{28BAB01B-17D7-44FF-A870-8813E4167A7B}" type="pres">
      <dgm:prSet presAssocID="{4F078F75-A80A-4818-BBF2-E78215145C28}" presName="background2" presStyleLbl="node2" presStyleIdx="0" presStyleCnt="2"/>
      <dgm:spPr/>
    </dgm:pt>
    <dgm:pt modelId="{6BEDA9C6-A8FA-47D5-AA69-671471C2D139}" type="pres">
      <dgm:prSet presAssocID="{4F078F75-A80A-4818-BBF2-E78215145C28}" presName="text2" presStyleLbl="fgAcc2" presStyleIdx="0" presStyleCnt="2" custLinFactNeighborX="-61766" custLinFactNeighborY="-44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740F48-F357-47F8-8B46-6FF3B263936F}" type="pres">
      <dgm:prSet presAssocID="{4F078F75-A80A-4818-BBF2-E78215145C28}" presName="hierChild3" presStyleCnt="0"/>
      <dgm:spPr/>
    </dgm:pt>
    <dgm:pt modelId="{5611D563-5EBF-436D-AED2-D8A9564A1511}" type="pres">
      <dgm:prSet presAssocID="{FDFD09A3-8E05-4B10-9E8A-F7F1DDF7C6D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E292A70-B278-414C-AAA5-8A8B29E3BF75}" type="pres">
      <dgm:prSet presAssocID="{746287F8-5C55-44D7-8C9B-3375D3488224}" presName="hierRoot3" presStyleCnt="0"/>
      <dgm:spPr/>
    </dgm:pt>
    <dgm:pt modelId="{A6F30DD1-F74C-4C78-9A60-68B91B4E993D}" type="pres">
      <dgm:prSet presAssocID="{746287F8-5C55-44D7-8C9B-3375D3488224}" presName="composite3" presStyleCnt="0"/>
      <dgm:spPr/>
    </dgm:pt>
    <dgm:pt modelId="{B88E7694-E85A-45D7-BA7E-A1E687384ACE}" type="pres">
      <dgm:prSet presAssocID="{746287F8-5C55-44D7-8C9B-3375D3488224}" presName="background3" presStyleLbl="node3" presStyleIdx="0" presStyleCnt="2"/>
      <dgm:spPr/>
    </dgm:pt>
    <dgm:pt modelId="{B854E5EB-AABF-4CA8-B907-2C3624A65B30}" type="pres">
      <dgm:prSet presAssocID="{746287F8-5C55-44D7-8C9B-3375D3488224}" presName="text3" presStyleLbl="fgAcc3" presStyleIdx="0" presStyleCnt="2" custLinFactNeighborX="-61389" custLinFactNeighborY="-6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EBFB8-AA1D-4D0E-985A-B683F2798246}" type="pres">
      <dgm:prSet presAssocID="{746287F8-5C55-44D7-8C9B-3375D3488224}" presName="hierChild4" presStyleCnt="0"/>
      <dgm:spPr/>
    </dgm:pt>
    <dgm:pt modelId="{DD27C5A6-CB82-4A59-91BF-AA1FB382EA3C}" type="pres">
      <dgm:prSet presAssocID="{A5B3FFA1-4EE3-49A4-BFED-D09C675F037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8EDED4C-728A-4FFD-8F1F-2E61EC3827B9}" type="pres">
      <dgm:prSet presAssocID="{4A00D5B9-C287-45F9-9ABD-95FE322E85E6}" presName="hierRoot2" presStyleCnt="0"/>
      <dgm:spPr/>
    </dgm:pt>
    <dgm:pt modelId="{D4BED693-1A3A-41C0-BCDF-F12378C0B73A}" type="pres">
      <dgm:prSet presAssocID="{4A00D5B9-C287-45F9-9ABD-95FE322E85E6}" presName="composite2" presStyleCnt="0"/>
      <dgm:spPr/>
    </dgm:pt>
    <dgm:pt modelId="{C2F77276-86B5-451E-A5EF-6590C65D6CE6}" type="pres">
      <dgm:prSet presAssocID="{4A00D5B9-C287-45F9-9ABD-95FE322E85E6}" presName="background2" presStyleLbl="node2" presStyleIdx="1" presStyleCnt="2"/>
      <dgm:spPr/>
    </dgm:pt>
    <dgm:pt modelId="{85630464-B763-482F-A2AF-6D884E0172A9}" type="pres">
      <dgm:prSet presAssocID="{4A00D5B9-C287-45F9-9ABD-95FE322E85E6}" presName="text2" presStyleLbl="fgAcc2" presStyleIdx="1" presStyleCnt="2" custLinFactNeighborX="-10849" custLinFactNeighborY="-44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64A78E-4BCA-402D-9954-8744A9033081}" type="pres">
      <dgm:prSet presAssocID="{4A00D5B9-C287-45F9-9ABD-95FE322E85E6}" presName="hierChild3" presStyleCnt="0"/>
      <dgm:spPr/>
    </dgm:pt>
    <dgm:pt modelId="{DB31D5BD-413E-411F-8C01-C147023541F1}" type="pres">
      <dgm:prSet presAssocID="{2C31C75E-E8F9-4156-B55F-F9F69665668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773B6BA8-CCFF-4E29-B211-74E59561FDF0}" type="pres">
      <dgm:prSet presAssocID="{36D4DE22-7D20-4029-9A8B-0B3C2D65058D}" presName="hierRoot3" presStyleCnt="0"/>
      <dgm:spPr/>
    </dgm:pt>
    <dgm:pt modelId="{89F6E563-05B2-426A-98C1-9C9D6DF78891}" type="pres">
      <dgm:prSet presAssocID="{36D4DE22-7D20-4029-9A8B-0B3C2D65058D}" presName="composite3" presStyleCnt="0"/>
      <dgm:spPr/>
    </dgm:pt>
    <dgm:pt modelId="{4DA001D9-2AF4-41E0-B1B9-404DD5B22523}" type="pres">
      <dgm:prSet presAssocID="{36D4DE22-7D20-4029-9A8B-0B3C2D65058D}" presName="background3" presStyleLbl="node3" presStyleIdx="1" presStyleCnt="2"/>
      <dgm:spPr/>
    </dgm:pt>
    <dgm:pt modelId="{EEF2FBD4-3AE1-4C5C-965D-ECF3C4D57AC6}" type="pres">
      <dgm:prSet presAssocID="{36D4DE22-7D20-4029-9A8B-0B3C2D65058D}" presName="text3" presStyleLbl="fgAcc3" presStyleIdx="1" presStyleCnt="2" custLinFactNeighborX="-9107" custLinFactNeighborY="-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E55F82-4376-4BCC-A1CF-62ADD376912F}" type="pres">
      <dgm:prSet presAssocID="{36D4DE22-7D20-4029-9A8B-0B3C2D65058D}" presName="hierChild4" presStyleCnt="0"/>
      <dgm:spPr/>
    </dgm:pt>
  </dgm:ptLst>
  <dgm:cxnLst>
    <dgm:cxn modelId="{7B4B8897-BD7C-45B9-947D-8ECE97A95A00}" type="presOf" srcId="{CAAE3117-0277-4A34-B7DD-0F426368D3B4}" destId="{AFD99D74-069C-4CA6-8E17-DACBDAD14201}" srcOrd="0" destOrd="0" presId="urn:microsoft.com/office/officeart/2005/8/layout/hierarchy1"/>
    <dgm:cxn modelId="{33546CB4-9549-4E5A-90C5-E0AE1E11B230}" type="presOf" srcId="{3890999E-E3E0-4214-A608-EB28F6472280}" destId="{399150D5-19E9-4D89-B95C-D05708D0DA7C}" srcOrd="0" destOrd="0" presId="urn:microsoft.com/office/officeart/2005/8/layout/hierarchy1"/>
    <dgm:cxn modelId="{E9B1F0D5-E48C-45D9-8197-0FB4640E8873}" srcId="{3890999E-E3E0-4214-A608-EB28F6472280}" destId="{4A00D5B9-C287-45F9-9ABD-95FE322E85E6}" srcOrd="1" destOrd="0" parTransId="{A5B3FFA1-4EE3-49A4-BFED-D09C675F0371}" sibTransId="{FE690D31-56FF-4F4F-B1F2-E33705AC9DFB}"/>
    <dgm:cxn modelId="{171A1F73-09E7-4288-9070-68EAF9957C3D}" srcId="{3890999E-E3E0-4214-A608-EB28F6472280}" destId="{4F078F75-A80A-4818-BBF2-E78215145C28}" srcOrd="0" destOrd="0" parTransId="{CAAE3117-0277-4A34-B7DD-0F426368D3B4}" sibTransId="{49CD015E-5616-4819-B1DF-EB03C082BADB}"/>
    <dgm:cxn modelId="{28640FA6-492A-49BE-855B-6BAFA2E7E478}" type="presOf" srcId="{4A00D5B9-C287-45F9-9ABD-95FE322E85E6}" destId="{85630464-B763-482F-A2AF-6D884E0172A9}" srcOrd="0" destOrd="0" presId="urn:microsoft.com/office/officeart/2005/8/layout/hierarchy1"/>
    <dgm:cxn modelId="{49C11C2A-910A-4A35-977A-1AEF6479689F}" type="presOf" srcId="{2C31C75E-E8F9-4156-B55F-F9F69665668E}" destId="{DB31D5BD-413E-411F-8C01-C147023541F1}" srcOrd="0" destOrd="0" presId="urn:microsoft.com/office/officeart/2005/8/layout/hierarchy1"/>
    <dgm:cxn modelId="{2AAE23C0-EAEA-45DE-AF04-D79632B97724}" type="presOf" srcId="{FDFD09A3-8E05-4B10-9E8A-F7F1DDF7C6DF}" destId="{5611D563-5EBF-436D-AED2-D8A9564A1511}" srcOrd="0" destOrd="0" presId="urn:microsoft.com/office/officeart/2005/8/layout/hierarchy1"/>
    <dgm:cxn modelId="{52857E81-DB7C-47E9-9F51-6AE25349C7B5}" type="presOf" srcId="{A5B3FFA1-4EE3-49A4-BFED-D09C675F0371}" destId="{DD27C5A6-CB82-4A59-91BF-AA1FB382EA3C}" srcOrd="0" destOrd="0" presId="urn:microsoft.com/office/officeart/2005/8/layout/hierarchy1"/>
    <dgm:cxn modelId="{5FC7411C-0A82-408C-9A52-B0CEC3E615E8}" srcId="{84DF129F-48FD-469C-90DD-ED90CC6B0E34}" destId="{3890999E-E3E0-4214-A608-EB28F6472280}" srcOrd="0" destOrd="0" parTransId="{81361554-7046-4C84-8E9C-419B4FA427A6}" sibTransId="{C99B45DE-8CAA-43E3-9F64-E7B6C4A9B9CB}"/>
    <dgm:cxn modelId="{318A80F7-B150-48A8-9A28-EA744C60CC3F}" type="presOf" srcId="{746287F8-5C55-44D7-8C9B-3375D3488224}" destId="{B854E5EB-AABF-4CA8-B907-2C3624A65B30}" srcOrd="0" destOrd="0" presId="urn:microsoft.com/office/officeart/2005/8/layout/hierarchy1"/>
    <dgm:cxn modelId="{A31F9054-C8BE-4E7E-AA2F-AAD3E5EBE35E}" type="presOf" srcId="{84DF129F-48FD-469C-90DD-ED90CC6B0E34}" destId="{20E7489A-CA97-4BA3-83ED-6839E9B32D62}" srcOrd="0" destOrd="0" presId="urn:microsoft.com/office/officeart/2005/8/layout/hierarchy1"/>
    <dgm:cxn modelId="{4E2FF848-6E7E-4F98-AA8D-909C8968A83A}" srcId="{4A00D5B9-C287-45F9-9ABD-95FE322E85E6}" destId="{36D4DE22-7D20-4029-9A8B-0B3C2D65058D}" srcOrd="0" destOrd="0" parTransId="{2C31C75E-E8F9-4156-B55F-F9F69665668E}" sibTransId="{EC0061C7-DA95-4F43-A154-90B788F28925}"/>
    <dgm:cxn modelId="{2D6F6797-A3F6-4088-BE99-FC052E88C922}" srcId="{4F078F75-A80A-4818-BBF2-E78215145C28}" destId="{746287F8-5C55-44D7-8C9B-3375D3488224}" srcOrd="0" destOrd="0" parTransId="{FDFD09A3-8E05-4B10-9E8A-F7F1DDF7C6DF}" sibTransId="{A5A72E3A-274D-423B-93EC-D2B61668B24D}"/>
    <dgm:cxn modelId="{E141F093-CA3A-4DE6-A8D4-36838FCC4D44}" type="presOf" srcId="{4F078F75-A80A-4818-BBF2-E78215145C28}" destId="{6BEDA9C6-A8FA-47D5-AA69-671471C2D139}" srcOrd="0" destOrd="0" presId="urn:microsoft.com/office/officeart/2005/8/layout/hierarchy1"/>
    <dgm:cxn modelId="{B285D5D2-196F-4502-B27D-F4D1DC13EEBB}" type="presOf" srcId="{36D4DE22-7D20-4029-9A8B-0B3C2D65058D}" destId="{EEF2FBD4-3AE1-4C5C-965D-ECF3C4D57AC6}" srcOrd="0" destOrd="0" presId="urn:microsoft.com/office/officeart/2005/8/layout/hierarchy1"/>
    <dgm:cxn modelId="{CC7AA805-9B20-4FF6-89D4-14F49EC77DA7}" type="presParOf" srcId="{20E7489A-CA97-4BA3-83ED-6839E9B32D62}" destId="{A4D83020-2A37-4316-848E-5520CDDB5208}" srcOrd="0" destOrd="0" presId="urn:microsoft.com/office/officeart/2005/8/layout/hierarchy1"/>
    <dgm:cxn modelId="{0483072E-31A6-4A87-9120-D24C4E5E6AAF}" type="presParOf" srcId="{A4D83020-2A37-4316-848E-5520CDDB5208}" destId="{BF9461F0-D659-45BA-918C-A26B97EF6E84}" srcOrd="0" destOrd="0" presId="urn:microsoft.com/office/officeart/2005/8/layout/hierarchy1"/>
    <dgm:cxn modelId="{BC60AD69-8EE2-4787-98C9-950F0900EE14}" type="presParOf" srcId="{BF9461F0-D659-45BA-918C-A26B97EF6E84}" destId="{5B397E5F-BD91-461C-BFBC-DD623A78D10B}" srcOrd="0" destOrd="0" presId="urn:microsoft.com/office/officeart/2005/8/layout/hierarchy1"/>
    <dgm:cxn modelId="{3CF7820A-23C3-4269-8918-C869ACE4FE60}" type="presParOf" srcId="{BF9461F0-D659-45BA-918C-A26B97EF6E84}" destId="{399150D5-19E9-4D89-B95C-D05708D0DA7C}" srcOrd="1" destOrd="0" presId="urn:microsoft.com/office/officeart/2005/8/layout/hierarchy1"/>
    <dgm:cxn modelId="{60B0F79C-C175-42B6-9E37-8E8F7EE868C8}" type="presParOf" srcId="{A4D83020-2A37-4316-848E-5520CDDB5208}" destId="{6C2AE571-FB5A-41BC-899E-01149E378478}" srcOrd="1" destOrd="0" presId="urn:microsoft.com/office/officeart/2005/8/layout/hierarchy1"/>
    <dgm:cxn modelId="{A4AFEDCC-165A-4EB3-8AD4-4278DD45DB03}" type="presParOf" srcId="{6C2AE571-FB5A-41BC-899E-01149E378478}" destId="{AFD99D74-069C-4CA6-8E17-DACBDAD14201}" srcOrd="0" destOrd="0" presId="urn:microsoft.com/office/officeart/2005/8/layout/hierarchy1"/>
    <dgm:cxn modelId="{0CEFC7A3-FF54-4F72-9DBA-446FC54C43FD}" type="presParOf" srcId="{6C2AE571-FB5A-41BC-899E-01149E378478}" destId="{C31F3BFE-F86C-4994-B482-8AE20E17473C}" srcOrd="1" destOrd="0" presId="urn:microsoft.com/office/officeart/2005/8/layout/hierarchy1"/>
    <dgm:cxn modelId="{3A7C3988-FE75-4DE5-897F-2C0F804251E4}" type="presParOf" srcId="{C31F3BFE-F86C-4994-B482-8AE20E17473C}" destId="{02BDC23C-40D7-4288-A374-4306C054EA2E}" srcOrd="0" destOrd="0" presId="urn:microsoft.com/office/officeart/2005/8/layout/hierarchy1"/>
    <dgm:cxn modelId="{4B14CC82-7E0C-4506-8ED4-FDD80D3EB558}" type="presParOf" srcId="{02BDC23C-40D7-4288-A374-4306C054EA2E}" destId="{28BAB01B-17D7-44FF-A870-8813E4167A7B}" srcOrd="0" destOrd="0" presId="urn:microsoft.com/office/officeart/2005/8/layout/hierarchy1"/>
    <dgm:cxn modelId="{622E7D08-5265-423F-9B9D-A3B525D9DB9B}" type="presParOf" srcId="{02BDC23C-40D7-4288-A374-4306C054EA2E}" destId="{6BEDA9C6-A8FA-47D5-AA69-671471C2D139}" srcOrd="1" destOrd="0" presId="urn:microsoft.com/office/officeart/2005/8/layout/hierarchy1"/>
    <dgm:cxn modelId="{6F9C8B14-3FAA-4E98-A2FB-7E74EA673188}" type="presParOf" srcId="{C31F3BFE-F86C-4994-B482-8AE20E17473C}" destId="{BB740F48-F357-47F8-8B46-6FF3B263936F}" srcOrd="1" destOrd="0" presId="urn:microsoft.com/office/officeart/2005/8/layout/hierarchy1"/>
    <dgm:cxn modelId="{7D6965A9-63A6-42FF-9AB0-D9A865424099}" type="presParOf" srcId="{BB740F48-F357-47F8-8B46-6FF3B263936F}" destId="{5611D563-5EBF-436D-AED2-D8A9564A1511}" srcOrd="0" destOrd="0" presId="urn:microsoft.com/office/officeart/2005/8/layout/hierarchy1"/>
    <dgm:cxn modelId="{77DAD526-1EC3-4232-90CB-2C3D236D98D4}" type="presParOf" srcId="{BB740F48-F357-47F8-8B46-6FF3B263936F}" destId="{1E292A70-B278-414C-AAA5-8A8B29E3BF75}" srcOrd="1" destOrd="0" presId="urn:microsoft.com/office/officeart/2005/8/layout/hierarchy1"/>
    <dgm:cxn modelId="{E68C9757-454C-4AE2-AFE1-D247EF93D84E}" type="presParOf" srcId="{1E292A70-B278-414C-AAA5-8A8B29E3BF75}" destId="{A6F30DD1-F74C-4C78-9A60-68B91B4E993D}" srcOrd="0" destOrd="0" presId="urn:microsoft.com/office/officeart/2005/8/layout/hierarchy1"/>
    <dgm:cxn modelId="{BA701CA4-0B87-459D-8B5B-BE827A0F8B7D}" type="presParOf" srcId="{A6F30DD1-F74C-4C78-9A60-68B91B4E993D}" destId="{B88E7694-E85A-45D7-BA7E-A1E687384ACE}" srcOrd="0" destOrd="0" presId="urn:microsoft.com/office/officeart/2005/8/layout/hierarchy1"/>
    <dgm:cxn modelId="{9786C3AF-3203-44CF-AB07-7F039341D583}" type="presParOf" srcId="{A6F30DD1-F74C-4C78-9A60-68B91B4E993D}" destId="{B854E5EB-AABF-4CA8-B907-2C3624A65B30}" srcOrd="1" destOrd="0" presId="urn:microsoft.com/office/officeart/2005/8/layout/hierarchy1"/>
    <dgm:cxn modelId="{1CE0C605-92C6-418A-800E-795B0CDFFEE4}" type="presParOf" srcId="{1E292A70-B278-414C-AAA5-8A8B29E3BF75}" destId="{7DAEBFB8-AA1D-4D0E-985A-B683F2798246}" srcOrd="1" destOrd="0" presId="urn:microsoft.com/office/officeart/2005/8/layout/hierarchy1"/>
    <dgm:cxn modelId="{DC4DC451-5686-4AAE-A47D-D2C0FDCA9632}" type="presParOf" srcId="{6C2AE571-FB5A-41BC-899E-01149E378478}" destId="{DD27C5A6-CB82-4A59-91BF-AA1FB382EA3C}" srcOrd="2" destOrd="0" presId="urn:microsoft.com/office/officeart/2005/8/layout/hierarchy1"/>
    <dgm:cxn modelId="{8294F038-3C61-42EC-837D-0110054C3AE8}" type="presParOf" srcId="{6C2AE571-FB5A-41BC-899E-01149E378478}" destId="{58EDED4C-728A-4FFD-8F1F-2E61EC3827B9}" srcOrd="3" destOrd="0" presId="urn:microsoft.com/office/officeart/2005/8/layout/hierarchy1"/>
    <dgm:cxn modelId="{AA538949-16CB-4C5F-8FE4-447EDDE66982}" type="presParOf" srcId="{58EDED4C-728A-4FFD-8F1F-2E61EC3827B9}" destId="{D4BED693-1A3A-41C0-BCDF-F12378C0B73A}" srcOrd="0" destOrd="0" presId="urn:microsoft.com/office/officeart/2005/8/layout/hierarchy1"/>
    <dgm:cxn modelId="{8315F093-2FD6-44AC-8C4F-073FDB65C1BC}" type="presParOf" srcId="{D4BED693-1A3A-41C0-BCDF-F12378C0B73A}" destId="{C2F77276-86B5-451E-A5EF-6590C65D6CE6}" srcOrd="0" destOrd="0" presId="urn:microsoft.com/office/officeart/2005/8/layout/hierarchy1"/>
    <dgm:cxn modelId="{E57C6168-A7A4-420A-89E1-791EFB2F95DB}" type="presParOf" srcId="{D4BED693-1A3A-41C0-BCDF-F12378C0B73A}" destId="{85630464-B763-482F-A2AF-6D884E0172A9}" srcOrd="1" destOrd="0" presId="urn:microsoft.com/office/officeart/2005/8/layout/hierarchy1"/>
    <dgm:cxn modelId="{4D10BF29-A9D8-4832-A4F9-0A1109A41450}" type="presParOf" srcId="{58EDED4C-728A-4FFD-8F1F-2E61EC3827B9}" destId="{E764A78E-4BCA-402D-9954-8744A9033081}" srcOrd="1" destOrd="0" presId="urn:microsoft.com/office/officeart/2005/8/layout/hierarchy1"/>
    <dgm:cxn modelId="{E8193514-9B88-43ED-86C0-626FE2FAC0E0}" type="presParOf" srcId="{E764A78E-4BCA-402D-9954-8744A9033081}" destId="{DB31D5BD-413E-411F-8C01-C147023541F1}" srcOrd="0" destOrd="0" presId="urn:microsoft.com/office/officeart/2005/8/layout/hierarchy1"/>
    <dgm:cxn modelId="{C880A186-88D2-4C04-A1DE-4B907D4F5F46}" type="presParOf" srcId="{E764A78E-4BCA-402D-9954-8744A9033081}" destId="{773B6BA8-CCFF-4E29-B211-74E59561FDF0}" srcOrd="1" destOrd="0" presId="urn:microsoft.com/office/officeart/2005/8/layout/hierarchy1"/>
    <dgm:cxn modelId="{CF24D425-8C7E-488D-9C25-38BD3A37E74B}" type="presParOf" srcId="{773B6BA8-CCFF-4E29-B211-74E59561FDF0}" destId="{89F6E563-05B2-426A-98C1-9C9D6DF78891}" srcOrd="0" destOrd="0" presId="urn:microsoft.com/office/officeart/2005/8/layout/hierarchy1"/>
    <dgm:cxn modelId="{848D4CAB-540E-499D-B9F1-F5B9EF8C8851}" type="presParOf" srcId="{89F6E563-05B2-426A-98C1-9C9D6DF78891}" destId="{4DA001D9-2AF4-41E0-B1B9-404DD5B22523}" srcOrd="0" destOrd="0" presId="urn:microsoft.com/office/officeart/2005/8/layout/hierarchy1"/>
    <dgm:cxn modelId="{1408B08F-0C3F-473B-AB4C-781C59867F9B}" type="presParOf" srcId="{89F6E563-05B2-426A-98C1-9C9D6DF78891}" destId="{EEF2FBD4-3AE1-4C5C-965D-ECF3C4D57AC6}" srcOrd="1" destOrd="0" presId="urn:microsoft.com/office/officeart/2005/8/layout/hierarchy1"/>
    <dgm:cxn modelId="{AD8E851C-F95C-4CA8-83A8-76FD3DF62691}" type="presParOf" srcId="{773B6BA8-CCFF-4E29-B211-74E59561FDF0}" destId="{A2E55F82-4376-4BCC-A1CF-62ADD37691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56B9D-D141-4C5D-A627-4B0E880E60D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D5C6F-1A03-4B92-A36C-9EDCFA467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2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D5C6F-1A03-4B92-A36C-9EDCFA4675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813061-A858-4445-82D9-243D94CD7F49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B129A10-2ABF-46F4-A030-50869FDC8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luka\Desktop\enas\Movie202020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stromar.org/" TargetMode="External"/><Relationship Id="rId2" Type="http://schemas.openxmlformats.org/officeDocument/2006/relationships/hyperlink" Target="http://www.arab-eng.org/vb/t53586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rab-eng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luka\Desktop\enas\oil%20spill%20and%20oil%20pollution\Movie111111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luka\Desktop\enas\oil%20spill%20and%20oil%20pollution\Movie222222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ilSp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428728" y="4286256"/>
            <a:ext cx="6200764" cy="132714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  <a:scene3d>
              <a:camera prst="obliqueBottomLeft"/>
              <a:lightRig rig="threePt" dir="t"/>
            </a:scene3d>
          </a:bodyPr>
          <a:lstStyle/>
          <a:p>
            <a:r>
              <a:rPr lang="ar-EG" sz="8000" dirty="0">
                <a:solidFill>
                  <a:schemeClr val="tx1"/>
                </a:solidFill>
              </a:rPr>
              <a:t>تسرب</a:t>
            </a:r>
            <a:r>
              <a:rPr lang="ar-EG" sz="9600" dirty="0">
                <a:solidFill>
                  <a:schemeClr val="bg1"/>
                </a:solidFill>
              </a:rPr>
              <a:t> </a:t>
            </a:r>
            <a:r>
              <a:rPr lang="ar-EG" sz="6000" dirty="0">
                <a:solidFill>
                  <a:schemeClr val="tx1"/>
                </a:solidFill>
              </a:rPr>
              <a:t>النفط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ovie20202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1285852" y="785794"/>
          <a:ext cx="7429520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arbour_Buster_high-speed_oil_containment_syste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071934" cy="6858000"/>
          </a:xfrm>
        </p:spPr>
      </p:pic>
      <p:pic>
        <p:nvPicPr>
          <p:cNvPr id="6" name="Picture 5" descr="2000_beaufort_oil_clean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"/>
            <a:ext cx="5072066" cy="6858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epwater_Horizon_oil_spill_skimming_respons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irborne-robotic-oil-spill-recovery-system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il-Spill-In-Oce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spersantes-golfo-avi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76950" cy="6858000"/>
          </a:xfr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il-spills-prevention-1-6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1500174"/>
            <a:ext cx="4857753" cy="5357826"/>
          </a:xfrm>
        </p:spPr>
      </p:pic>
      <p:pic>
        <p:nvPicPr>
          <p:cNvPr id="6" name="Content Placeholder 5" descr="word-cloud-2-600x518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500174"/>
            <a:ext cx="4286248" cy="5357825"/>
          </a:xfrm>
        </p:spPr>
      </p:pic>
      <p:sp>
        <p:nvSpPr>
          <p:cNvPr id="7" name="Rectangle 6"/>
          <p:cNvSpPr/>
          <p:nvPr/>
        </p:nvSpPr>
        <p:spPr>
          <a:xfrm>
            <a:off x="247608" y="214290"/>
            <a:ext cx="8896392" cy="107721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MARPOL - International Convention for the</a:t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Prevention of Pollution from Ships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760811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http://www.arab-eng.org/vb/t53586.html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3"/>
              </a:rPr>
              <a:t>http://www.nuestromar.org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www.arab-eng.org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Pollution Causes, Effects and Control 4ed</a:t>
            </a:r>
          </a:p>
          <a:p>
            <a:pPr>
              <a:buNone/>
            </a:pPr>
            <a:r>
              <a:rPr lang="en-US" b="1" dirty="0" smtClean="0"/>
              <a:t>         Roy M. Harrison</a:t>
            </a:r>
          </a:p>
          <a:p>
            <a:pPr>
              <a:buNone/>
            </a:pPr>
            <a:r>
              <a:rPr lang="en-US" i="1" dirty="0" smtClean="0"/>
              <a:t>         The University of Birmingham, UK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2910" y="428604"/>
            <a:ext cx="347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References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-OIL-SLICK-face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642918"/>
            <a:ext cx="45719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 for your 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Attention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Any </a:t>
            </a:r>
            <a:b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questions??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5643578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Prepared by  </a:t>
            </a:r>
          </a:p>
          <a:p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Enas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Elbordiny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–Sara Ismail 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9190" y="642918"/>
            <a:ext cx="4038600" cy="5429288"/>
          </a:xfrm>
        </p:spPr>
        <p:txBody>
          <a:bodyPr/>
          <a:lstStyle/>
          <a:p>
            <a:pPr algn="r">
              <a:buNone/>
            </a:pPr>
            <a:r>
              <a:rPr lang="ar-EG" dirty="0" smtClean="0">
                <a:solidFill>
                  <a:srgbClr val="C00000"/>
                </a:solidFill>
              </a:rPr>
              <a:t>.التسرب النفطى : </a:t>
            </a:r>
            <a:r>
              <a:rPr lang="ar-EG" dirty="0" smtClean="0"/>
              <a:t>هو عمليه انسكاب النفط فى المحيط او المياه الساحليه وقد يحدث على الارض . </a:t>
            </a:r>
          </a:p>
          <a:p>
            <a:pPr algn="r">
              <a:buNone/>
            </a:pPr>
            <a:endParaRPr lang="ar-EG" dirty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ar-EG" dirty="0" smtClean="0">
                <a:solidFill>
                  <a:srgbClr val="C00000"/>
                </a:solidFill>
              </a:rPr>
              <a:t>.</a:t>
            </a:r>
            <a:r>
              <a:rPr lang="ar-EG" dirty="0" smtClean="0"/>
              <a:t>يتكون من مجموعه متنوعه من المواد.</a:t>
            </a:r>
          </a:p>
          <a:p>
            <a:pPr algn="r">
              <a:buNone/>
            </a:pPr>
            <a:r>
              <a:rPr lang="ar-EG" dirty="0" smtClean="0">
                <a:solidFill>
                  <a:srgbClr val="C00000"/>
                </a:solidFill>
              </a:rPr>
              <a:t> (النفط الخام , البنزين ,ووقود الديزل )</a:t>
            </a:r>
            <a:r>
              <a:rPr lang="ar-EG" dirty="0" smtClean="0"/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o01_233343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3503" cy="6858000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38600" cy="4525963"/>
          </a:xfrm>
        </p:spPr>
        <p:txBody>
          <a:bodyPr/>
          <a:lstStyle/>
          <a:p>
            <a:pPr algn="r">
              <a:buNone/>
            </a:pPr>
            <a:r>
              <a:rPr lang="ar-EG" sz="3200" dirty="0" smtClean="0">
                <a:solidFill>
                  <a:srgbClr val="FF0000"/>
                </a:solidFill>
              </a:rPr>
              <a:t>       . مصادر صناعيه</a:t>
            </a:r>
          </a:p>
          <a:p>
            <a:pPr algn="r">
              <a:buNone/>
            </a:pPr>
            <a:endParaRPr lang="ar-EG" sz="2400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EG" sz="2400" dirty="0" smtClean="0">
                <a:solidFill>
                  <a:srgbClr val="C00000"/>
                </a:solidFill>
              </a:rPr>
              <a:t>. </a:t>
            </a:r>
            <a:r>
              <a:rPr lang="ar-EG" sz="2400" dirty="0" smtClean="0"/>
              <a:t>ناقلات النفط (الحوادث , تسربات ,التفريغ ,التحميل  ,التعبئة)</a:t>
            </a:r>
          </a:p>
          <a:p>
            <a:pPr algn="r">
              <a:buNone/>
            </a:pPr>
            <a:endParaRPr lang="ar-EG" sz="2400" dirty="0" smtClean="0"/>
          </a:p>
          <a:p>
            <a:pPr algn="r">
              <a:buNone/>
            </a:pPr>
            <a:r>
              <a:rPr lang="ar-EG" sz="2400" dirty="0" smtClean="0">
                <a:solidFill>
                  <a:srgbClr val="C00000"/>
                </a:solidFill>
              </a:rPr>
              <a:t>.</a:t>
            </a:r>
            <a:r>
              <a:rPr lang="ar-EG" sz="2400" dirty="0" smtClean="0"/>
              <a:t>اعمال التنقيب عن البترول</a:t>
            </a:r>
          </a:p>
          <a:p>
            <a:pPr algn="r">
              <a:buNone/>
            </a:pPr>
            <a:endParaRPr lang="ar-EG" sz="2400" dirty="0" smtClean="0"/>
          </a:p>
          <a:p>
            <a:pPr algn="r">
              <a:buNone/>
            </a:pPr>
            <a:r>
              <a:rPr lang="ar-EG" sz="2400" dirty="0" smtClean="0">
                <a:solidFill>
                  <a:srgbClr val="C00000"/>
                </a:solidFill>
              </a:rPr>
              <a:t>.</a:t>
            </a:r>
            <a:r>
              <a:rPr lang="ar-EG" sz="2400" dirty="0" smtClean="0"/>
              <a:t>المصانع 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r>
              <a:rPr lang="ar-EG" sz="3200" dirty="0" smtClean="0">
                <a:solidFill>
                  <a:srgbClr val="FF0000"/>
                </a:solidFill>
              </a:rPr>
              <a:t>       . مصادر طبيعية</a:t>
            </a:r>
          </a:p>
          <a:p>
            <a:pPr algn="r">
              <a:buNone/>
            </a:pPr>
            <a:endParaRPr lang="ar-EG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ar-EG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EG" dirty="0" smtClean="0">
                <a:solidFill>
                  <a:srgbClr val="FF0000"/>
                </a:solidFill>
              </a:rPr>
              <a:t>. </a:t>
            </a:r>
            <a:r>
              <a:rPr lang="ar-EG" dirty="0" smtClean="0"/>
              <a:t>تسربات من باطن الارض.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965041" y="1393017"/>
            <a:ext cx="500066" cy="42862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214546" y="1357298"/>
            <a:ext cx="571504" cy="42862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143108" y="285728"/>
            <a:ext cx="4572032" cy="1143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4414" y="357166"/>
            <a:ext cx="6454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مصادر تسرب النفط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pper_water_pipe_corrosi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scharge_pip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r>
              <a:rPr lang="ar-EG" dirty="0" smtClean="0"/>
              <a:t> </a:t>
            </a:r>
            <a:r>
              <a:rPr lang="en-US" dirty="0" smtClean="0"/>
              <a:t> ship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Movie111111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C00000"/>
                </a:solidFill>
              </a:rPr>
              <a:t>اثار سكب النفط على الحياه البحريه 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. </a:t>
            </a:r>
            <a:r>
              <a:rPr lang="ar-E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اثر لحظى </a:t>
            </a:r>
            <a:r>
              <a:rPr lang="ar-EG" dirty="0" smtClean="0"/>
              <a:t>: يؤثر على  الكائنات البحريه والطيور التى تتغذى على الكائنات البحريه </a:t>
            </a:r>
          </a:p>
          <a:p>
            <a:pPr algn="r">
              <a:buNone/>
            </a:pPr>
            <a:endParaRPr lang="ar-EG" dirty="0" smtClean="0"/>
          </a:p>
          <a:p>
            <a:pPr algn="r">
              <a:buNone/>
            </a:pPr>
            <a:r>
              <a:rPr lang="ar-E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اثر على المدى الطويل : </a:t>
            </a:r>
            <a:r>
              <a:rPr lang="ar-SA" dirty="0" smtClean="0"/>
              <a:t>عند تحلل النفط وتأثيرة على السلسلة الغذائية </a:t>
            </a:r>
            <a:r>
              <a:rPr lang="ar-EG" dirty="0" smtClean="0"/>
              <a:t>لهذه </a:t>
            </a:r>
            <a:r>
              <a:rPr lang="ar-SA" dirty="0" smtClean="0"/>
              <a:t>الأحياء البحرية.</a:t>
            </a:r>
            <a:endParaRPr lang="ar-E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Content Placeholder 9" descr="3244_BP-oil-spill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86380" y="1428736"/>
            <a:ext cx="3571868" cy="2843181"/>
          </a:xfrm>
        </p:spPr>
      </p:pic>
      <p:pic>
        <p:nvPicPr>
          <p:cNvPr id="5" name="Picture 4" descr="can-stock-photo_csp52069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429132"/>
            <a:ext cx="4286280" cy="221688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Movie222222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gm-oil-spill-bird-promo_25855_610x34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4143372" cy="5500702"/>
          </a:xfrm>
        </p:spPr>
      </p:pic>
      <p:sp>
        <p:nvSpPr>
          <p:cNvPr id="9" name="Rectangle 8"/>
          <p:cNvSpPr/>
          <p:nvPr/>
        </p:nvSpPr>
        <p:spPr>
          <a:xfrm>
            <a:off x="428596" y="357166"/>
            <a:ext cx="77867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اثر النفط على الطيور التى تتغذى على الكائنات البحريه 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Content Placeholder 11" descr="Pelican_wash_from_oil_spill_Louisiana_13_Dawn_IBRRC_2010.05.04_B6X214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78656" y="1357298"/>
            <a:ext cx="5065344" cy="550070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503</TotalTime>
  <Words>160</Words>
  <Application>Microsoft Office PowerPoint</Application>
  <PresentationFormat>On-screen Show (4:3)</PresentationFormat>
  <Paragraphs>47</Paragraphs>
  <Slides>19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تسرب النفط</vt:lpstr>
      <vt:lpstr> </vt:lpstr>
      <vt:lpstr>PowerPoint Presentation</vt:lpstr>
      <vt:lpstr>PowerPoint Presentation</vt:lpstr>
      <vt:lpstr>PowerPoint Presentation</vt:lpstr>
      <vt:lpstr>Video  ship </vt:lpstr>
      <vt:lpstr>اثار سكب النفط على الحياه البحريه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</dc:creator>
  <cp:lastModifiedBy>FUJITSU</cp:lastModifiedBy>
  <cp:revision>55</cp:revision>
  <dcterms:created xsi:type="dcterms:W3CDTF">2014-12-08T09:06:16Z</dcterms:created>
  <dcterms:modified xsi:type="dcterms:W3CDTF">2014-12-13T14:35:00Z</dcterms:modified>
</cp:coreProperties>
</file>